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embedTrueTypeFonts="1" saveSubsetFonts="1">
  <p:sldMasterIdLst>
    <p:sldMasterId id="2147483857" r:id="rId4"/>
  </p:sldMasterIdLst>
  <p:notesMasterIdLst>
    <p:notesMasterId r:id="rId49"/>
  </p:notesMasterIdLst>
  <p:handoutMasterIdLst>
    <p:handoutMasterId r:id="rId50"/>
  </p:handoutMasterIdLst>
  <p:sldIdLst>
    <p:sldId id="271" r:id="rId5"/>
    <p:sldId id="272" r:id="rId6"/>
    <p:sldId id="273" r:id="rId7"/>
    <p:sldId id="274" r:id="rId8"/>
    <p:sldId id="275" r:id="rId9"/>
    <p:sldId id="276" r:id="rId10"/>
    <p:sldId id="277" r:id="rId11"/>
    <p:sldId id="278" r:id="rId12"/>
    <p:sldId id="315" r:id="rId13"/>
    <p:sldId id="280" r:id="rId14"/>
    <p:sldId id="281" r:id="rId15"/>
    <p:sldId id="282" r:id="rId16"/>
    <p:sldId id="283" r:id="rId17"/>
    <p:sldId id="284" r:id="rId18"/>
    <p:sldId id="285" r:id="rId19"/>
    <p:sldId id="286" r:id="rId20"/>
    <p:sldId id="287" r:id="rId21"/>
    <p:sldId id="288" r:id="rId22"/>
    <p:sldId id="289" r:id="rId23"/>
    <p:sldId id="290" r:id="rId24"/>
    <p:sldId id="291" r:id="rId25"/>
    <p:sldId id="292" r:id="rId26"/>
    <p:sldId id="293" r:id="rId27"/>
    <p:sldId id="294" r:id="rId28"/>
    <p:sldId id="295" r:id="rId29"/>
    <p:sldId id="296" r:id="rId30"/>
    <p:sldId id="297" r:id="rId31"/>
    <p:sldId id="298" r:id="rId32"/>
    <p:sldId id="299" r:id="rId33"/>
    <p:sldId id="300" r:id="rId34"/>
    <p:sldId id="301" r:id="rId35"/>
    <p:sldId id="302" r:id="rId36"/>
    <p:sldId id="303" r:id="rId37"/>
    <p:sldId id="304" r:id="rId38"/>
    <p:sldId id="305" r:id="rId39"/>
    <p:sldId id="306" r:id="rId40"/>
    <p:sldId id="307" r:id="rId41"/>
    <p:sldId id="308" r:id="rId42"/>
    <p:sldId id="309" r:id="rId43"/>
    <p:sldId id="310" r:id="rId44"/>
    <p:sldId id="311" r:id="rId45"/>
    <p:sldId id="312" r:id="rId46"/>
    <p:sldId id="313" r:id="rId47"/>
    <p:sldId id="314" r:id="rId48"/>
  </p:sldIdLst>
  <p:sldSz cx="12192000" cy="6858000"/>
  <p:notesSz cx="6797675" cy="9926638"/>
  <p:embeddedFontLst>
    <p:embeddedFont>
      <p:font typeface="方正兰亭黑简体" panose="02000000000000000000" pitchFamily="2" charset="-122"/>
      <p:regular r:id="rId51"/>
    </p:embeddedFont>
    <p:embeddedFont>
      <p:font typeface="微软雅黑" panose="020B0503020204020204" pitchFamily="34" charset="-122"/>
      <p:regular r:id="rId52"/>
      <p:bold r:id="rId53"/>
    </p:embeddedFont>
    <p:embeddedFont>
      <p:font typeface="Huawei Sans" panose="020C0503030203020204" pitchFamily="34" charset="0"/>
      <p:regular r:id="rId54"/>
      <p:bold r:id="rId55"/>
    </p:embeddedFont>
  </p:embeddedFontLst>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1515"/>
    <a:srgbClr val="C7000B"/>
    <a:srgbClr val="575756"/>
    <a:srgbClr val="FFFFFF"/>
    <a:srgbClr val="DD4654"/>
    <a:srgbClr val="F3D2D5"/>
    <a:srgbClr val="E6A8AD"/>
    <a:srgbClr val="E57B84"/>
    <a:srgbClr val="E57984"/>
    <a:srgbClr val="BF000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484" autoAdjust="0"/>
    <p:restoredTop sz="75699" autoAdjust="0"/>
  </p:normalViewPr>
  <p:slideViewPr>
    <p:cSldViewPr snapToGrid="0" snapToObjects="1">
      <p:cViewPr varScale="1">
        <p:scale>
          <a:sx n="89" d="100"/>
          <a:sy n="89" d="100"/>
        </p:scale>
        <p:origin x="907" y="77"/>
      </p:cViewPr>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p:cViewPr varScale="1">
        <p:scale>
          <a:sx n="81" d="100"/>
          <a:sy n="81" d="100"/>
        </p:scale>
        <p:origin x="3996" y="114"/>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handoutMaster" Target="handoutMasters/handoutMaster1.xml"/><Relationship Id="rId55" Type="http://schemas.openxmlformats.org/officeDocument/2006/relationships/font" Target="fonts/font5.fntdata"/><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font" Target="fonts/font3.fntdata"/><Relationship Id="rId58" Type="http://schemas.openxmlformats.org/officeDocument/2006/relationships/theme" Target="theme/theme1.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font" Target="fonts/font1.fntdata"/><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font" Target="fonts/font4.fntdata"/><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notesMaster" Target="notesMasters/notesMaster1.xml"/><Relationship Id="rId57" Type="http://schemas.openxmlformats.org/officeDocument/2006/relationships/viewProps" Target="viewProp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font" Target="fonts/font2.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 xmlns:a16="http://schemas.microsoft.com/office/drawing/2014/main"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10/9/2020</a:t>
            </a:fld>
            <a:endParaRPr lang="en-US" dirty="0">
              <a:latin typeface="Huawei Sans" panose="020C0503030203020204" pitchFamily="34" charset="0"/>
            </a:endParaRPr>
          </a:p>
        </p:txBody>
      </p:sp>
      <p:sp>
        <p:nvSpPr>
          <p:cNvPr id="4" name="Footer Placeholder 3">
            <a:extLst>
              <a:ext uri="{FF2B5EF4-FFF2-40B4-BE49-F238E27FC236}">
                <a16:creationId xmlns="" xmlns:a16="http://schemas.microsoft.com/office/drawing/2014/main"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 xmlns:a16="http://schemas.microsoft.com/office/drawing/2014/main"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454896" y="766800"/>
            <a:ext cx="5932800" cy="3337748"/>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454896" y="4603008"/>
            <a:ext cx="5932800" cy="5108400"/>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p:ext uri="{620B2872-D7B9-4A21-9093-7833F8D536E1}">
      <p15:sldGuideLst xmlns:p15="http://schemas.microsoft.com/office/powerpoint/2012/main">
        <p15:guide id="2" orient="horz" pos="2886" userDrawn="1">
          <p15:clr>
            <a:srgbClr val="F26B43"/>
          </p15:clr>
        </p15:guide>
        <p15:guide id="3" orient="horz" pos="482" userDrawn="1">
          <p15:clr>
            <a:srgbClr val="F26B43"/>
          </p15:clr>
        </p15:guide>
        <p15:guide id="4" orient="horz" pos="2591" userDrawn="1">
          <p15:clr>
            <a:srgbClr val="F26B43"/>
          </p15:clr>
        </p15:guide>
        <p15:guide id="5" orient="horz" pos="2160" userDrawn="1">
          <p15:clr>
            <a:srgbClr val="F26B43"/>
          </p15:clr>
        </p15:guide>
        <p15:guide id="6" pos="4021" userDrawn="1">
          <p15:clr>
            <a:srgbClr val="F26B43"/>
          </p15:clr>
        </p15:guide>
        <p15:guide id="7" pos="279" userDrawn="1">
          <p15:clr>
            <a:srgbClr val="F26B43"/>
          </p15:clr>
        </p15:guide>
        <p15:guide id="8" pos="2139"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snmplabs.com/pysnmp/docs/api-reference.html?highlight=usmuserdata#pysnmp.hlapi.UsmUserData" TargetMode="External"/><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342781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173044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备注占位符 4"/>
          <p:cNvSpPr>
            <a:spLocks noGrp="1"/>
          </p:cNvSpPr>
          <p:nvPr>
            <p:ph type="body" idx="1"/>
          </p:nvPr>
        </p:nvSpPr>
        <p:spPr/>
        <p:txBody>
          <a:bodyPr/>
          <a:lstStyle/>
          <a:p>
            <a:pPr lvl="0"/>
            <a:r>
              <a:rPr lang="en-US" dirty="0" smtClean="0"/>
              <a:t>A MIB is independent of a specific network management protocol. Device vendors can integrate SNMP agent software into their products (for example, routers), but they must ensure that this software complies with relevant standards after new MIBs are defined. Users can use the same network management software to manage routers containing MIBs of different versions. However, the network management software cannot manage a router that does not support the MIB function.</a:t>
            </a:r>
          </a:p>
          <a:p>
            <a:r>
              <a:rPr lang="en-US" dirty="0" smtClean="0"/>
              <a:t>MIBs fall into public and private ones.</a:t>
            </a:r>
            <a:endParaRPr lang="zh-CN" altLang="en-US" dirty="0" smtClean="0"/>
          </a:p>
          <a:p>
            <a:pPr lvl="1"/>
            <a:r>
              <a:rPr lang="en-US" dirty="0" smtClean="0"/>
              <a:t>Public MIBs are defined by RFCs and used for structure design of public protocols and standardization of interfaces. Most device vendors need to provide SNMP interfaces according to the specifications defined in RFCs.</a:t>
            </a:r>
            <a:endParaRPr lang="zh-CN" altLang="en-US" dirty="0" smtClean="0"/>
          </a:p>
          <a:p>
            <a:pPr lvl="1"/>
            <a:r>
              <a:rPr lang="en-US" dirty="0" smtClean="0"/>
              <a:t>Private MIBs are the necessary supplement of public MIBs. Some enterprises develop proprietary protocols or special functions, they can design private MIBs to improve the management functions of SNMP interfaces. In addition, private MIBs enable third-party NMS software to manage devices that use proprietary protocols or have special functions. For example, OIDs of Huawei MIB objects start with 1.3.6.1.4.1.2011.</a:t>
            </a:r>
            <a:endParaRPr lang="en-US" dirty="0"/>
          </a:p>
        </p:txBody>
      </p:sp>
      <p:sp>
        <p:nvSpPr>
          <p:cNvPr id="4" name="幻灯片图像占位符 3"/>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23766317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The maximum access </a:t>
            </a:r>
            <a:r>
              <a:rPr lang="en-US" altLang="zh-CN" dirty="0" smtClean="0"/>
              <a:t>of</a:t>
            </a:r>
            <a:r>
              <a:rPr lang="en-US" dirty="0" smtClean="0"/>
              <a:t> a MIB object specifies the operations that an NMS can perform on the MIB object. The options include:</a:t>
            </a:r>
            <a:endParaRPr lang="en-US" altLang="zh-CN" dirty="0" smtClean="0"/>
          </a:p>
          <a:p>
            <a:pPr lvl="1"/>
            <a:r>
              <a:rPr lang="en-US" altLang="zh-CN" dirty="0" smtClean="0"/>
              <a:t>not-accessible: </a:t>
            </a:r>
            <a:r>
              <a:rPr lang="en-US" dirty="0" smtClean="0"/>
              <a:t>No operation can be performed.</a:t>
            </a:r>
            <a:endParaRPr lang="en-US" altLang="zh-CN" dirty="0" smtClean="0"/>
          </a:p>
          <a:p>
            <a:pPr lvl="1"/>
            <a:r>
              <a:rPr lang="en-US" altLang="zh-CN" dirty="0" smtClean="0"/>
              <a:t>read-only: </a:t>
            </a:r>
            <a:r>
              <a:rPr lang="en-US" dirty="0" smtClean="0"/>
              <a:t>Read information.</a:t>
            </a:r>
            <a:endParaRPr lang="en-US" altLang="zh-CN" dirty="0" smtClean="0"/>
          </a:p>
          <a:p>
            <a:pPr lvl="1"/>
            <a:r>
              <a:rPr lang="en-US" altLang="zh-CN" dirty="0" smtClean="0"/>
              <a:t>read-write: </a:t>
            </a:r>
            <a:r>
              <a:rPr lang="en-US" dirty="0" smtClean="0"/>
              <a:t>Read information and modify configurations.</a:t>
            </a:r>
            <a:endParaRPr lang="en-US" altLang="zh-CN" dirty="0" smtClean="0"/>
          </a:p>
          <a:p>
            <a:pPr lvl="1"/>
            <a:r>
              <a:rPr lang="en-US" altLang="zh-CN" dirty="0" smtClean="0"/>
              <a:t>read-create:</a:t>
            </a:r>
            <a:r>
              <a:rPr lang="zh-CN" altLang="en-US" dirty="0" smtClean="0"/>
              <a:t> </a:t>
            </a:r>
            <a:r>
              <a:rPr lang="en-US" dirty="0" smtClean="0"/>
              <a:t>Read information, and modify, create, and delete configurations.</a:t>
            </a:r>
            <a:endParaRPr lang="en-US" altLang="zh-CN" dirty="0" smtClean="0"/>
          </a:p>
          <a:p>
            <a:pPr lvl="0"/>
            <a:r>
              <a:rPr lang="en-US" dirty="0" smtClean="0"/>
              <a:t>When generating a trap, a device reports the type of the current trap together with some variables. For example, when sending a </a:t>
            </a:r>
            <a:r>
              <a:rPr lang="en-US" dirty="0" err="1" smtClean="0"/>
              <a:t>linkDown</a:t>
            </a:r>
            <a:r>
              <a:rPr lang="en-US" dirty="0" smtClean="0"/>
              <a:t> trap, a device also sends variables such as the index and current configuration status of the involved interface.</a:t>
            </a:r>
            <a:endParaRPr lang="en-US" altLang="zh-CN" dirty="0" smtClean="0"/>
          </a:p>
          <a:p>
            <a:pPr lvl="1"/>
            <a:r>
              <a:rPr lang="en-US" altLang="zh-CN" dirty="0" err="1" smtClean="0"/>
              <a:t>ifIndex</a:t>
            </a:r>
            <a:r>
              <a:rPr lang="en-US" altLang="zh-CN" dirty="0" smtClean="0"/>
              <a:t>: indicates the interface index.</a:t>
            </a:r>
          </a:p>
          <a:p>
            <a:pPr lvl="1"/>
            <a:r>
              <a:rPr lang="en-US" dirty="0" err="1" smtClean="0"/>
              <a:t>ifAdminStatus</a:t>
            </a:r>
            <a:r>
              <a:rPr lang="en-US" dirty="0" smtClean="0"/>
              <a:t>: indicates the interface management status, that is, whether the interface is shut down. The options include undo shutdown and shutdown. </a:t>
            </a:r>
          </a:p>
          <a:p>
            <a:pPr lvl="1"/>
            <a:r>
              <a:rPr lang="en-US" dirty="0" err="1" smtClean="0"/>
              <a:t>ifOperStasuts</a:t>
            </a:r>
            <a:r>
              <a:rPr lang="en-US" dirty="0" smtClean="0"/>
              <a:t>: indicates the interface operational status, that is, the link layer protocol status of the interface. The options include Up and Down.</a:t>
            </a:r>
          </a:p>
          <a:p>
            <a:pPr lvl="1"/>
            <a:r>
              <a:rPr lang="en-US" altLang="zh-CN" dirty="0" err="1" smtClean="0"/>
              <a:t>ifDesc</a:t>
            </a:r>
            <a:r>
              <a:rPr lang="en-US" altLang="zh-CN" dirty="0" smtClean="0"/>
              <a:t>: indicates the interface description.</a:t>
            </a:r>
          </a:p>
          <a:p>
            <a:pPr lvl="0"/>
            <a:endParaRPr lang="zh-CN" altLang="en-US"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7061801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smtClean="0"/>
              <a:t>This document describes SNMPv3 operations.</a:t>
            </a:r>
            <a:endParaRPr lang="zh-CN" altLang="en-US"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21199956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SNMPv1 and SNMPv2c provide user authentication based on community names, which has the following security risks:</a:t>
            </a:r>
            <a:endParaRPr lang="en-US" altLang="zh-CN" dirty="0" smtClean="0"/>
          </a:p>
          <a:p>
            <a:pPr lvl="1"/>
            <a:r>
              <a:rPr lang="en-US" dirty="0" smtClean="0"/>
              <a:t>Most network product vendors deliver their devices with the default SNMP read-only community name being Public and the default read-write community name being Private. In most cases, network management personnel do not modify the default settings.</a:t>
            </a:r>
          </a:p>
          <a:p>
            <a:pPr lvl="1"/>
            <a:r>
              <a:rPr lang="en-US" altLang="zh-CN" dirty="0" smtClean="0"/>
              <a:t>SNMP community names are </a:t>
            </a:r>
            <a:r>
              <a:rPr lang="en-US" dirty="0" smtClean="0"/>
              <a:t>transmitted in plain text on the network, which may cause information leakage.</a:t>
            </a:r>
            <a:endParaRPr lang="zh-CN" altLang="en-US" dirty="0"/>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20121213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The listening UDP port of a managed device is 161, so Get, GetNext, GetBulk, and Set packets are destined for port 161.</a:t>
            </a:r>
          </a:p>
          <a:p>
            <a:r>
              <a:rPr lang="en-US" altLang="zh-CN" smtClean="0"/>
              <a:t>The listening UDP port of the NMS is 162, so Trap and Inform packets are destined for port 162.</a:t>
            </a:r>
          </a:p>
          <a:p>
            <a:pPr lvl="0"/>
            <a:r>
              <a:rPr lang="en-US" smtClean="0"/>
              <a:t>The authentication and encryption modules provide the same identification and encryption functions as the USM in SNMPv3 to encrypt the sent SNMP packets and authenticate received the SNMP packets respectively.</a:t>
            </a:r>
            <a:endParaRPr lang="en-US" dirty="0"/>
          </a:p>
        </p:txBody>
      </p:sp>
      <p:sp>
        <p:nvSpPr>
          <p:cNvPr id="4" name="幻灯片图像占位符 3"/>
          <p:cNvSpPr>
            <a:spLocks noGrp="1" noRot="1" noChangeAspect="1"/>
          </p:cNvSpPr>
          <p:nvPr>
            <p:ph type="sldImg"/>
          </p:nvPr>
        </p:nvSpPr>
        <p:spPr/>
      </p:sp>
    </p:spTree>
    <p:extLst>
      <p:ext uri="{BB962C8B-B14F-4D97-AF65-F5344CB8AC3E}">
        <p14:creationId xmlns:p14="http://schemas.microsoft.com/office/powerpoint/2010/main" val="33496161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4" name="备注占位符 3"/>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383318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4" name="备注占位符 3"/>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68546159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4" name="备注占位符 3"/>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549538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4" name="备注占位符 3"/>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870570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7871639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4" name="备注占位符 3"/>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221738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751291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备注占位符 3"/>
          <p:cNvSpPr>
            <a:spLocks noGrp="1"/>
          </p:cNvSpPr>
          <p:nvPr>
            <p:ph type="body" idx="1"/>
          </p:nvPr>
        </p:nvSpPr>
        <p:spPr/>
        <p:txBody>
          <a:bodyPr/>
          <a:lstStyle/>
          <a:p>
            <a:endParaRPr lang="en-US" altLang="zh-CN" smtClean="0"/>
          </a:p>
          <a:p>
            <a:endParaRPr lang="zh-CN" altLang="en-US" dirty="0"/>
          </a:p>
        </p:txBody>
      </p:sp>
      <p:sp>
        <p:nvSpPr>
          <p:cNvPr id="3" name="幻灯片图像占位符 2"/>
          <p:cNvSpPr>
            <a:spLocks noGrp="1" noRot="1" noChangeAspect="1"/>
          </p:cNvSpPr>
          <p:nvPr>
            <p:ph type="sldImg"/>
          </p:nvPr>
        </p:nvSpPr>
        <p:spPr/>
      </p:sp>
    </p:spTree>
    <p:extLst>
      <p:ext uri="{BB962C8B-B14F-4D97-AF65-F5344CB8AC3E}">
        <p14:creationId xmlns:p14="http://schemas.microsoft.com/office/powerpoint/2010/main" val="56604981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286166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5426591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6399134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0602238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109179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801415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dirty="0" smtClean="0"/>
              <a:t>The </a:t>
            </a:r>
            <a:r>
              <a:rPr lang="en-US" altLang="zh-CN" dirty="0" err="1" smtClean="0"/>
              <a:t>SnmpEngine</a:t>
            </a:r>
            <a:r>
              <a:rPr lang="en-US" altLang="zh-CN" dirty="0" smtClean="0"/>
              <a:t>, </a:t>
            </a:r>
            <a:r>
              <a:rPr lang="en-US" altLang="zh-CN" dirty="0" err="1" smtClean="0"/>
              <a:t>UsmUserData</a:t>
            </a:r>
            <a:r>
              <a:rPr lang="en-US" altLang="zh-CN" dirty="0" smtClean="0"/>
              <a:t>, </a:t>
            </a:r>
            <a:r>
              <a:rPr lang="en-US" altLang="zh-CN" dirty="0" err="1" smtClean="0"/>
              <a:t>UdpTransportTarget</a:t>
            </a:r>
            <a:r>
              <a:rPr lang="en-US" altLang="zh-CN" dirty="0" smtClean="0"/>
              <a:t>, </a:t>
            </a:r>
            <a:r>
              <a:rPr lang="en-US" altLang="zh-CN" dirty="0" err="1" smtClean="0"/>
              <a:t>ContextData</a:t>
            </a:r>
            <a:r>
              <a:rPr lang="en-US" altLang="zh-CN" dirty="0" smtClean="0"/>
              <a:t>, and </a:t>
            </a:r>
            <a:r>
              <a:rPr lang="en-US" altLang="zh-CN" dirty="0" err="1" smtClean="0"/>
              <a:t>ObjectType</a:t>
            </a:r>
            <a:r>
              <a:rPr lang="en-US" altLang="zh-CN" dirty="0" smtClean="0"/>
              <a:t> class instances of </a:t>
            </a:r>
            <a:r>
              <a:rPr lang="en-US" altLang="zh-CN" dirty="0" err="1" smtClean="0"/>
              <a:t>PySNMP</a:t>
            </a:r>
            <a:r>
              <a:rPr lang="en-US" altLang="zh-CN" dirty="0" smtClean="0"/>
              <a:t> high-level APIs are used as input parameters of </a:t>
            </a:r>
            <a:r>
              <a:rPr lang="en-US" dirty="0" err="1" smtClean="0"/>
              <a:t>PySNMP</a:t>
            </a:r>
            <a:r>
              <a:rPr lang="en-US" dirty="0" smtClean="0"/>
              <a:t> </a:t>
            </a:r>
            <a:r>
              <a:rPr lang="en-US" altLang="zh-CN" dirty="0" smtClean="0"/>
              <a:t>methods such as </a:t>
            </a:r>
            <a:r>
              <a:rPr lang="en-US" altLang="zh-CN" dirty="0" err="1" smtClean="0"/>
              <a:t>getCmd</a:t>
            </a:r>
            <a:r>
              <a:rPr lang="en-US" altLang="zh-CN" dirty="0" smtClean="0"/>
              <a:t>.</a:t>
            </a:r>
          </a:p>
          <a:p>
            <a:pPr lvl="0"/>
            <a:r>
              <a:rPr lang="en-US" altLang="zh-CN" dirty="0" smtClean="0"/>
              <a:t>The </a:t>
            </a:r>
            <a:r>
              <a:rPr lang="en-US" altLang="zh-CN" dirty="0" err="1" smtClean="0"/>
              <a:t>ObjectType</a:t>
            </a:r>
            <a:r>
              <a:rPr lang="en-US" altLang="zh-CN" dirty="0" smtClean="0"/>
              <a:t> class is initialized using the </a:t>
            </a:r>
            <a:r>
              <a:rPr lang="en-US" altLang="zh-CN" dirty="0" err="1" smtClean="0"/>
              <a:t>ObjectIdentity</a:t>
            </a:r>
            <a:r>
              <a:rPr lang="en-US" altLang="zh-CN" dirty="0" smtClean="0"/>
              <a:t> class instance.</a:t>
            </a:r>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6806820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4" name="备注占位符 3"/>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69802017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6212028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For options of the authentication and e</a:t>
            </a:r>
            <a:r>
              <a:rPr lang="en-US" smtClean="0"/>
              <a:t>ncryption algorithms, </a:t>
            </a:r>
            <a:r>
              <a:rPr lang="en-US" altLang="zh-CN" smtClean="0"/>
              <a:t>visit </a:t>
            </a:r>
            <a:r>
              <a:rPr lang="en-US" altLang="zh-CN" smtClean="0">
                <a:hlinkClick r:id="rId3"/>
              </a:rPr>
              <a:t>http://snmplabs.com/pysnmp/docs/api-reference.html?highlight=usmuserdata#pysnmp.hlapi.UsmUserData</a:t>
            </a:r>
            <a:r>
              <a:rPr lang="en-US" altLang="zh-CN" smtClean="0"/>
              <a:t>.</a:t>
            </a:r>
            <a:endParaRPr lang="en-US" altLang="zh-CN" dirty="0"/>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278807033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335215516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7806979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5103507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7568965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2026173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6626204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8763652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Code explanation:</a:t>
            </a:r>
          </a:p>
          <a:p>
            <a:pPr lvl="1"/>
            <a:r>
              <a:rPr lang="en-US" altLang="zh-CN" smtClean="0"/>
              <a:t>Use the "from…import" </a:t>
            </a:r>
            <a:r>
              <a:rPr lang="en-US" smtClean="0"/>
              <a:t>statement to import high-level APIs of P</a:t>
            </a:r>
            <a:r>
              <a:rPr lang="en-US" altLang="zh-CN" smtClean="0"/>
              <a:t>ySNMP.</a:t>
            </a:r>
          </a:p>
          <a:p>
            <a:pPr lvl="1"/>
            <a:r>
              <a:rPr lang="en-US" altLang="zh-CN" smtClean="0"/>
              <a:t>Create the UsmUserData class instance — userData, and set the user name, authentication algorithm, encryption algorithm, authentication key, and encryption key. </a:t>
            </a:r>
          </a:p>
          <a:p>
            <a:pPr lvl="1"/>
            <a:r>
              <a:rPr lang="en-US" altLang="zh-CN" smtClean="0"/>
              <a:t>Invoke the getCmd method and initialize the SnmpEngine, UdpTransportTarget, ContextData, and ObjectType class instances when they are input as parameters. Compared to initializing the class instances before the getCmd is invoked, this simplifies the coding process.</a:t>
            </a:r>
          </a:p>
          <a:p>
            <a:pPr lvl="1"/>
            <a:r>
              <a:rPr lang="en-US" altLang="zh-CN" smtClean="0"/>
              <a:t>Use the "errorIndication, errorStatus, errorIndex, varBinds =next(g)" statement to perform the next operation on the generator g obtained using the getCmd method. The obtained information about MIB objects is saved in varBinds.</a:t>
            </a:r>
          </a:p>
          <a:p>
            <a:pPr lvl="1"/>
            <a:r>
              <a:rPr lang="en-US" smtClean="0"/>
              <a:t>Finally, use loop statements</a:t>
            </a:r>
            <a:r>
              <a:rPr lang="en-US" altLang="zh-CN" smtClean="0"/>
              <a:t> to print information about all MIB objects in varBinds. In this example, only one MIB object is available in varBinds.</a:t>
            </a:r>
          </a:p>
          <a:p>
            <a:pPr lvl="1"/>
            <a:endParaRPr lang="en-US" altLang="zh-CN" dirty="0"/>
          </a:p>
        </p:txBody>
      </p:sp>
      <p:sp>
        <p:nvSpPr>
          <p:cNvPr id="7" name="幻灯片图像占位符 6"/>
          <p:cNvSpPr>
            <a:spLocks noGrp="1" noRot="1" noChangeAspect="1"/>
          </p:cNvSpPr>
          <p:nvPr>
            <p:ph type="sldImg"/>
          </p:nvPr>
        </p:nvSpPr>
        <p:spPr/>
      </p:sp>
    </p:spTree>
    <p:extLst>
      <p:ext uri="{BB962C8B-B14F-4D97-AF65-F5344CB8AC3E}">
        <p14:creationId xmlns:p14="http://schemas.microsoft.com/office/powerpoint/2010/main" val="4704048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4579053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For the values of MIB objects on a managed device, refer to the product documentation of the managed device.</a:t>
            </a:r>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417046261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pPr marL="177800" indent="-177800">
              <a:buFont typeface="+mj-lt"/>
              <a:buAutoNum type="arabicPeriod"/>
            </a:pPr>
            <a:r>
              <a:rPr lang="en-US" altLang="zh-CN" smtClean="0"/>
              <a:t>ABC</a:t>
            </a:r>
            <a:endParaRPr lang="en-US" altLang="zh-CN"/>
          </a:p>
          <a:p>
            <a:endParaRPr lang="zh-CN" altLang="en-US"/>
          </a:p>
        </p:txBody>
      </p:sp>
    </p:spTree>
    <p:extLst>
      <p:ext uri="{BB962C8B-B14F-4D97-AF65-F5344CB8AC3E}">
        <p14:creationId xmlns:p14="http://schemas.microsoft.com/office/powerpoint/2010/main" val="2892030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0317427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6296465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985147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121568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dirty="0" smtClean="0"/>
              <a:t>Different vendors use their proprietary protocols to manage their own devices, resulting in </a:t>
            </a:r>
            <a:r>
              <a:rPr lang="en-US" dirty="0" smtClean="0"/>
              <a:t>complex and inefficient network management.</a:t>
            </a:r>
          </a:p>
          <a:p>
            <a:endParaRPr lang="zh-CN" altLang="en-US"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40327637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190409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dirty="0" smtClean="0"/>
              <a:t>SNMPv2c</a:t>
            </a:r>
          </a:p>
          <a:p>
            <a:pPr lvl="1"/>
            <a:r>
              <a:rPr lang="en-US" altLang="zh-CN" dirty="0" err="1" smtClean="0"/>
              <a:t>GetBulk</a:t>
            </a:r>
            <a:r>
              <a:rPr lang="en-US" altLang="zh-CN" dirty="0" smtClean="0"/>
              <a:t> operation: is performed by a </a:t>
            </a:r>
            <a:r>
              <a:rPr lang="en-US" dirty="0" smtClean="0"/>
              <a:t>network management system (</a:t>
            </a:r>
            <a:r>
              <a:rPr lang="en-US" altLang="zh-CN" dirty="0" smtClean="0"/>
              <a:t>NMS) to </a:t>
            </a:r>
            <a:r>
              <a:rPr lang="en-US" dirty="0" smtClean="0"/>
              <a:t>query information about managed devices in batches.</a:t>
            </a:r>
            <a:endParaRPr lang="en-US" altLang="zh-CN" dirty="0" smtClean="0"/>
          </a:p>
          <a:p>
            <a:pPr lvl="1"/>
            <a:r>
              <a:rPr lang="en-US" altLang="zh-CN" dirty="0" smtClean="0"/>
              <a:t>Inform operation: is performed by a managed device to n</a:t>
            </a:r>
            <a:r>
              <a:rPr lang="en-US" dirty="0" smtClean="0"/>
              <a:t>otify the NMS of a fault or event on the device and requires an acknowledgement from the NMS.</a:t>
            </a:r>
            <a:endParaRPr lang="en-US" altLang="zh-CN" dirty="0" smtClean="0"/>
          </a:p>
          <a:p>
            <a:pPr lvl="0"/>
            <a:r>
              <a:rPr lang="en-US" altLang="zh-CN" dirty="0" smtClean="0"/>
              <a:t>SNMPv3</a:t>
            </a:r>
          </a:p>
          <a:p>
            <a:pPr lvl="1"/>
            <a:r>
              <a:rPr lang="en-US" dirty="0" smtClean="0"/>
              <a:t>Strong adaptability: It adapts to both simple and complex networks.</a:t>
            </a:r>
            <a:endParaRPr lang="en-US" altLang="zh-CN" dirty="0" smtClean="0"/>
          </a:p>
          <a:p>
            <a:pPr lvl="1"/>
            <a:r>
              <a:rPr lang="en-US" dirty="0" smtClean="0"/>
              <a:t>Simple management: It consists of multiple independent sub-systems and applications. When a fault occurs in an SNMP system, it is easy to locate the sub-system where the fault is originated according to the fault type.</a:t>
            </a:r>
          </a:p>
          <a:p>
            <a:pPr lvl="1"/>
            <a:r>
              <a:rPr lang="en-US" dirty="0" smtClean="0"/>
              <a:t>Good expansibility: Modules can be added to expand an SNMP system. For example, a module can be added to the security sub-system to run a new security protocol.</a:t>
            </a:r>
          </a:p>
          <a:p>
            <a:pPr lvl="1"/>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7865631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463993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4.3-修订">
    <p:spTree>
      <p:nvGrpSpPr>
        <p:cNvPr id="1" name=""/>
        <p:cNvGrpSpPr/>
        <p:nvPr/>
      </p:nvGrpSpPr>
      <p:grpSpPr>
        <a:xfrm>
          <a:off x="0" y="0"/>
          <a:ext cx="0" cy="0"/>
          <a:chOff x="0" y="0"/>
          <a:chExt cx="0" cy="0"/>
        </a:xfrm>
      </p:grpSpPr>
      <p:sp>
        <p:nvSpPr>
          <p:cNvPr id="63" name="Rectangle 2">
            <a:extLst>
              <a:ext uri="{FF2B5EF4-FFF2-40B4-BE49-F238E27FC236}">
                <a16:creationId xmlns="" xmlns:a16="http://schemas.microsoft.com/office/drawing/2014/main" id="{8EB5E1EE-BB41-4076-B52C-798CFC222CEA}"/>
              </a:ext>
            </a:extLst>
          </p:cNvPr>
          <p:cNvSpPr>
            <a:spLocks noChangeArrowheads="1"/>
          </p:cNvSpPr>
          <p:nvPr userDrawn="1"/>
        </p:nvSpPr>
        <p:spPr bwMode="auto">
          <a:xfrm>
            <a:off x="952501" y="368660"/>
            <a:ext cx="4207395"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1" baseline="0" dirty="0">
                <a:solidFill>
                  <a:schemeClr val="tx1">
                    <a:lumMod val="75000"/>
                    <a:lumOff val="25000"/>
                  </a:schemeClr>
                </a:solidFill>
                <a:latin typeface="Huawei Sans" panose="020C0503030203020204" pitchFamily="34" charset="0"/>
                <a:ea typeface="方正兰亭黑简体" panose="02000000000000000000" pitchFamily="2" charset="-122"/>
              </a:rPr>
              <a:t>Revision Record</a:t>
            </a:r>
            <a:endParaRPr lang="zh-CN" altLang="en-US" sz="3500" b="1" baseline="0" dirty="0">
              <a:solidFill>
                <a:schemeClr val="tx1">
                  <a:lumMod val="75000"/>
                  <a:lumOff val="25000"/>
                </a:schemeClr>
              </a:solidFill>
              <a:latin typeface="Huawei Sans" panose="020C0503030203020204" pitchFamily="34" charset="0"/>
              <a:ea typeface="方正兰亭黑简体" panose="02000000000000000000" pitchFamily="2" charset="-122"/>
            </a:endParaRPr>
          </a:p>
        </p:txBody>
      </p:sp>
      <p:sp>
        <p:nvSpPr>
          <p:cNvPr id="64" name="Text Box 58">
            <a:extLst>
              <a:ext uri="{FF2B5EF4-FFF2-40B4-BE49-F238E27FC236}">
                <a16:creationId xmlns="" xmlns:a16="http://schemas.microsoft.com/office/drawing/2014/main" id="{C519CBD8-DC4F-4BFB-95DE-3FB1A2D63318}"/>
              </a:ext>
            </a:extLst>
          </p:cNvPr>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a:solidFill>
                  <a:srgbClr val="4D4D4D"/>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D4D4D"/>
              </a:solidFill>
              <a:latin typeface="Huawei Sans" panose="020C0503030203020204" pitchFamily="34" charset="0"/>
              <a:ea typeface="方正兰亭黑简体" panose="02000000000000000000" pitchFamily="2" charset="-122"/>
              <a:cs typeface="+mn-cs"/>
            </a:endParaRPr>
          </a:p>
        </p:txBody>
      </p:sp>
      <p:graphicFrame>
        <p:nvGraphicFramePr>
          <p:cNvPr id="65" name="Group 3">
            <a:extLst>
              <a:ext uri="{FF2B5EF4-FFF2-40B4-BE49-F238E27FC236}">
                <a16:creationId xmlns="" xmlns:a16="http://schemas.microsoft.com/office/drawing/2014/main" id="{3AAFE3AD-3406-40ED-A5F9-FC2F78F6D543}"/>
              </a:ext>
            </a:extLst>
          </p:cNvPr>
          <p:cNvGraphicFramePr>
            <a:graphicFrameLocks noGrp="1"/>
          </p:cNvGraphicFramePr>
          <p:nvPr userDrawn="1">
            <p:extLst>
              <p:ext uri="{D42A27DB-BD31-4B8C-83A1-F6EECF244321}">
                <p14:modId xmlns:p14="http://schemas.microsoft.com/office/powerpoint/2010/main" val="4090767203"/>
              </p:ext>
            </p:extLst>
          </p:nvPr>
        </p:nvGraphicFramePr>
        <p:xfrm>
          <a:off x="1007534" y="1232756"/>
          <a:ext cx="10464802" cy="1082675"/>
        </p:xfrm>
        <a:graphic>
          <a:graphicData uri="http://schemas.openxmlformats.org/drawingml/2006/table">
            <a:tbl>
              <a:tblPr/>
              <a:tblGrid>
                <a:gridCol w="3059004">
                  <a:extLst>
                    <a:ext uri="{9D8B030D-6E8A-4147-A177-3AD203B41FA5}">
                      <a16:colId xmlns="" xmlns:a16="http://schemas.microsoft.com/office/drawing/2014/main" val="20000"/>
                    </a:ext>
                  </a:extLst>
                </a:gridCol>
                <a:gridCol w="2155444">
                  <a:extLst>
                    <a:ext uri="{9D8B030D-6E8A-4147-A177-3AD203B41FA5}">
                      <a16:colId xmlns="" xmlns:a16="http://schemas.microsoft.com/office/drawing/2014/main" val="20001"/>
                    </a:ext>
                  </a:extLst>
                </a:gridCol>
                <a:gridCol w="2873927">
                  <a:extLst>
                    <a:ext uri="{9D8B030D-6E8A-4147-A177-3AD203B41FA5}">
                      <a16:colId xmlns="" xmlns:a16="http://schemas.microsoft.com/office/drawing/2014/main" val="20002"/>
                    </a:ext>
                  </a:extLst>
                </a:gridCol>
                <a:gridCol w="2376427">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graphicFrame>
        <p:nvGraphicFramePr>
          <p:cNvPr id="66" name="Group 21">
            <a:extLst>
              <a:ext uri="{FF2B5EF4-FFF2-40B4-BE49-F238E27FC236}">
                <a16:creationId xmlns="" xmlns:a16="http://schemas.microsoft.com/office/drawing/2014/main" id="{1A202698-ED53-412B-B37E-7098DCDA7A21}"/>
              </a:ext>
            </a:extLst>
          </p:cNvPr>
          <p:cNvGraphicFramePr>
            <a:graphicFrameLocks noGrp="1"/>
          </p:cNvGraphicFramePr>
          <p:nvPr userDrawn="1">
            <p:extLst>
              <p:ext uri="{D42A27DB-BD31-4B8C-83A1-F6EECF244321}">
                <p14:modId xmlns:p14="http://schemas.microsoft.com/office/powerpoint/2010/main" val="3248889743"/>
              </p:ext>
            </p:extLst>
          </p:nvPr>
        </p:nvGraphicFramePr>
        <p:xfrm>
          <a:off x="1007533" y="2529867"/>
          <a:ext cx="10464800" cy="3527425"/>
        </p:xfrm>
        <a:graphic>
          <a:graphicData uri="http://schemas.openxmlformats.org/drawingml/2006/table">
            <a:tbl>
              <a:tblPr/>
              <a:tblGrid>
                <a:gridCol w="3085809">
                  <a:extLst>
                    <a:ext uri="{9D8B030D-6E8A-4147-A177-3AD203B41FA5}">
                      <a16:colId xmlns="" xmlns:a16="http://schemas.microsoft.com/office/drawing/2014/main" val="20000"/>
                    </a:ext>
                  </a:extLst>
                </a:gridCol>
                <a:gridCol w="2155920">
                  <a:extLst>
                    <a:ext uri="{9D8B030D-6E8A-4147-A177-3AD203B41FA5}">
                      <a16:colId xmlns="" xmlns:a16="http://schemas.microsoft.com/office/drawing/2014/main" val="20001"/>
                    </a:ext>
                  </a:extLst>
                </a:gridCol>
                <a:gridCol w="2912127">
                  <a:extLst>
                    <a:ext uri="{9D8B030D-6E8A-4147-A177-3AD203B41FA5}">
                      <a16:colId xmlns="" xmlns:a16="http://schemas.microsoft.com/office/drawing/2014/main" val="20002"/>
                    </a:ext>
                  </a:extLst>
                </a:gridCol>
                <a:gridCol w="2310944">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2470491851"/>
                  </a:ext>
                </a:extLst>
              </a:tr>
            </a:tbl>
          </a:graphicData>
        </a:graphic>
      </p:graphicFrame>
      <p:sp>
        <p:nvSpPr>
          <p:cNvPr id="67" name="文本占位符 7">
            <a:extLst>
              <a:ext uri="{FF2B5EF4-FFF2-40B4-BE49-F238E27FC236}">
                <a16:creationId xmlns="" xmlns:a16="http://schemas.microsoft.com/office/drawing/2014/main" id="{C8D7AD58-BF08-4863-AAA9-3C03784EE5C3}"/>
              </a:ext>
            </a:extLst>
          </p:cNvPr>
          <p:cNvSpPr>
            <a:spLocks noGrp="1"/>
          </p:cNvSpPr>
          <p:nvPr>
            <p:ph type="body" sz="quarter" idx="17" hasCustomPrompt="1"/>
          </p:nvPr>
        </p:nvSpPr>
        <p:spPr>
          <a:xfrm>
            <a:off x="1007535" y="1803960"/>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68" name="文本占位符 7">
            <a:extLst>
              <a:ext uri="{FF2B5EF4-FFF2-40B4-BE49-F238E27FC236}">
                <a16:creationId xmlns="" xmlns:a16="http://schemas.microsoft.com/office/drawing/2014/main" id="{C1E4B9BD-02D1-4977-A1F2-EA5C5E4AADAC}"/>
              </a:ext>
            </a:extLst>
          </p:cNvPr>
          <p:cNvSpPr>
            <a:spLocks noGrp="1"/>
          </p:cNvSpPr>
          <p:nvPr>
            <p:ph type="body" sz="quarter" idx="18" hasCustomPrompt="1"/>
          </p:nvPr>
        </p:nvSpPr>
        <p:spPr>
          <a:xfrm>
            <a:off x="4079776" y="1803960"/>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69" name="文本占位符 7">
            <a:extLst>
              <a:ext uri="{FF2B5EF4-FFF2-40B4-BE49-F238E27FC236}">
                <a16:creationId xmlns="" xmlns:a16="http://schemas.microsoft.com/office/drawing/2014/main" id="{845D7A8E-ED9C-4950-A1B0-772DB068B8AB}"/>
              </a:ext>
            </a:extLst>
          </p:cNvPr>
          <p:cNvSpPr>
            <a:spLocks noGrp="1"/>
          </p:cNvSpPr>
          <p:nvPr>
            <p:ph type="body" sz="quarter" idx="19" hasCustomPrompt="1"/>
          </p:nvPr>
        </p:nvSpPr>
        <p:spPr>
          <a:xfrm>
            <a:off x="6239934" y="1803960"/>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70" name="文本占位符 7">
            <a:extLst>
              <a:ext uri="{FF2B5EF4-FFF2-40B4-BE49-F238E27FC236}">
                <a16:creationId xmlns="" xmlns:a16="http://schemas.microsoft.com/office/drawing/2014/main" id="{672930CE-C27D-4394-99AD-83EEC4A93853}"/>
              </a:ext>
            </a:extLst>
          </p:cNvPr>
          <p:cNvSpPr>
            <a:spLocks noGrp="1"/>
          </p:cNvSpPr>
          <p:nvPr>
            <p:ph type="body" sz="quarter" idx="20" hasCustomPrompt="1"/>
          </p:nvPr>
        </p:nvSpPr>
        <p:spPr>
          <a:xfrm>
            <a:off x="9084332" y="1803960"/>
            <a:ext cx="2388001"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71" name="文本占位符 7">
            <a:extLst>
              <a:ext uri="{FF2B5EF4-FFF2-40B4-BE49-F238E27FC236}">
                <a16:creationId xmlns="" xmlns:a16="http://schemas.microsoft.com/office/drawing/2014/main" id="{EF9414F3-1918-472B-8D71-AEAFBADCB178}"/>
              </a:ext>
            </a:extLst>
          </p:cNvPr>
          <p:cNvSpPr>
            <a:spLocks noGrp="1"/>
          </p:cNvSpPr>
          <p:nvPr>
            <p:ph type="body" sz="quarter" idx="13" hasCustomPrompt="1"/>
          </p:nvPr>
        </p:nvSpPr>
        <p:spPr>
          <a:xfrm>
            <a:off x="1007533" y="308902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72" name="文本占位符 7">
            <a:extLst>
              <a:ext uri="{FF2B5EF4-FFF2-40B4-BE49-F238E27FC236}">
                <a16:creationId xmlns="" xmlns:a16="http://schemas.microsoft.com/office/drawing/2014/main" id="{D9180FCA-43C0-4864-BD23-2D9822D934C2}"/>
              </a:ext>
            </a:extLst>
          </p:cNvPr>
          <p:cNvSpPr>
            <a:spLocks noGrp="1"/>
          </p:cNvSpPr>
          <p:nvPr>
            <p:ph type="body" sz="quarter" idx="14" hasCustomPrompt="1"/>
          </p:nvPr>
        </p:nvSpPr>
        <p:spPr>
          <a:xfrm>
            <a:off x="4079776" y="308902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73" name="文本占位符 7">
            <a:extLst>
              <a:ext uri="{FF2B5EF4-FFF2-40B4-BE49-F238E27FC236}">
                <a16:creationId xmlns="" xmlns:a16="http://schemas.microsoft.com/office/drawing/2014/main" id="{9E37AEA5-CD50-4256-978C-AD41817FA5BA}"/>
              </a:ext>
            </a:extLst>
          </p:cNvPr>
          <p:cNvSpPr>
            <a:spLocks noGrp="1"/>
          </p:cNvSpPr>
          <p:nvPr>
            <p:ph type="body" sz="quarter" idx="15" hasCustomPrompt="1"/>
          </p:nvPr>
        </p:nvSpPr>
        <p:spPr>
          <a:xfrm>
            <a:off x="6239933" y="308902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74" name="文本占位符 7">
            <a:extLst>
              <a:ext uri="{FF2B5EF4-FFF2-40B4-BE49-F238E27FC236}">
                <a16:creationId xmlns="" xmlns:a16="http://schemas.microsoft.com/office/drawing/2014/main" id="{03042BE2-FFBC-4B22-BDF2-64031F41CC4E}"/>
              </a:ext>
            </a:extLst>
          </p:cNvPr>
          <p:cNvSpPr>
            <a:spLocks noGrp="1"/>
          </p:cNvSpPr>
          <p:nvPr>
            <p:ph type="body" sz="quarter" idx="16" hasCustomPrompt="1"/>
          </p:nvPr>
        </p:nvSpPr>
        <p:spPr>
          <a:xfrm>
            <a:off x="9168341" y="3089025"/>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75" name="文本占位符 7">
            <a:extLst>
              <a:ext uri="{FF2B5EF4-FFF2-40B4-BE49-F238E27FC236}">
                <a16:creationId xmlns="" xmlns:a16="http://schemas.microsoft.com/office/drawing/2014/main" id="{5DA47CEE-5614-49D0-80BA-16D8406E9DF0}"/>
              </a:ext>
            </a:extLst>
          </p:cNvPr>
          <p:cNvSpPr>
            <a:spLocks noGrp="1"/>
          </p:cNvSpPr>
          <p:nvPr>
            <p:ph type="body" sz="quarter" idx="21" hasCustomPrompt="1"/>
          </p:nvPr>
        </p:nvSpPr>
        <p:spPr>
          <a:xfrm>
            <a:off x="1019436" y="360818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76" name="文本占位符 7">
            <a:extLst>
              <a:ext uri="{FF2B5EF4-FFF2-40B4-BE49-F238E27FC236}">
                <a16:creationId xmlns="" xmlns:a16="http://schemas.microsoft.com/office/drawing/2014/main" id="{19908707-4581-4C0F-86F7-465E7136252C}"/>
              </a:ext>
            </a:extLst>
          </p:cNvPr>
          <p:cNvSpPr>
            <a:spLocks noGrp="1"/>
          </p:cNvSpPr>
          <p:nvPr>
            <p:ph type="body" sz="quarter" idx="22" hasCustomPrompt="1"/>
          </p:nvPr>
        </p:nvSpPr>
        <p:spPr>
          <a:xfrm>
            <a:off x="4091679" y="360818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77" name="文本占位符 7">
            <a:extLst>
              <a:ext uri="{FF2B5EF4-FFF2-40B4-BE49-F238E27FC236}">
                <a16:creationId xmlns="" xmlns:a16="http://schemas.microsoft.com/office/drawing/2014/main" id="{4A96AABB-8CCF-4777-9F14-D13409DBA370}"/>
              </a:ext>
            </a:extLst>
          </p:cNvPr>
          <p:cNvSpPr>
            <a:spLocks noGrp="1"/>
          </p:cNvSpPr>
          <p:nvPr>
            <p:ph type="body" sz="quarter" idx="23" hasCustomPrompt="1"/>
          </p:nvPr>
        </p:nvSpPr>
        <p:spPr>
          <a:xfrm>
            <a:off x="6251836" y="360818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78" name="文本占位符 7">
            <a:extLst>
              <a:ext uri="{FF2B5EF4-FFF2-40B4-BE49-F238E27FC236}">
                <a16:creationId xmlns="" xmlns:a16="http://schemas.microsoft.com/office/drawing/2014/main" id="{5366BBA7-7780-4BF8-BFBC-D8FC349DF3AA}"/>
              </a:ext>
            </a:extLst>
          </p:cNvPr>
          <p:cNvSpPr>
            <a:spLocks noGrp="1"/>
          </p:cNvSpPr>
          <p:nvPr>
            <p:ph type="body" sz="quarter" idx="24" hasCustomPrompt="1"/>
          </p:nvPr>
        </p:nvSpPr>
        <p:spPr>
          <a:xfrm>
            <a:off x="9180244" y="3608189"/>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79" name="文本占位符 7">
            <a:extLst>
              <a:ext uri="{FF2B5EF4-FFF2-40B4-BE49-F238E27FC236}">
                <a16:creationId xmlns="" xmlns:a16="http://schemas.microsoft.com/office/drawing/2014/main" id="{9C3754EA-7FD3-4256-916F-417412D43F86}"/>
              </a:ext>
            </a:extLst>
          </p:cNvPr>
          <p:cNvSpPr>
            <a:spLocks noGrp="1"/>
          </p:cNvSpPr>
          <p:nvPr>
            <p:ph type="body" sz="quarter" idx="25" hasCustomPrompt="1"/>
          </p:nvPr>
        </p:nvSpPr>
        <p:spPr>
          <a:xfrm>
            <a:off x="995796" y="4077072"/>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80" name="文本占位符 7">
            <a:extLst>
              <a:ext uri="{FF2B5EF4-FFF2-40B4-BE49-F238E27FC236}">
                <a16:creationId xmlns="" xmlns:a16="http://schemas.microsoft.com/office/drawing/2014/main" id="{002DB3B0-0481-4570-A7C1-65F935BE4432}"/>
              </a:ext>
            </a:extLst>
          </p:cNvPr>
          <p:cNvSpPr>
            <a:spLocks noGrp="1"/>
          </p:cNvSpPr>
          <p:nvPr>
            <p:ph type="body" sz="quarter" idx="26" hasCustomPrompt="1"/>
          </p:nvPr>
        </p:nvSpPr>
        <p:spPr>
          <a:xfrm>
            <a:off x="4068039" y="4077072"/>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81" name="文本占位符 7">
            <a:extLst>
              <a:ext uri="{FF2B5EF4-FFF2-40B4-BE49-F238E27FC236}">
                <a16:creationId xmlns="" xmlns:a16="http://schemas.microsoft.com/office/drawing/2014/main" id="{9E14AC63-C9DD-4FBA-9CBF-B7053102F678}"/>
              </a:ext>
            </a:extLst>
          </p:cNvPr>
          <p:cNvSpPr>
            <a:spLocks noGrp="1"/>
          </p:cNvSpPr>
          <p:nvPr>
            <p:ph type="body" sz="quarter" idx="27" hasCustomPrompt="1"/>
          </p:nvPr>
        </p:nvSpPr>
        <p:spPr>
          <a:xfrm>
            <a:off x="6228196" y="4077072"/>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82" name="文本占位符 7">
            <a:extLst>
              <a:ext uri="{FF2B5EF4-FFF2-40B4-BE49-F238E27FC236}">
                <a16:creationId xmlns="" xmlns:a16="http://schemas.microsoft.com/office/drawing/2014/main" id="{429E7CD5-8B44-410B-A768-64DB14D1AD3B}"/>
              </a:ext>
            </a:extLst>
          </p:cNvPr>
          <p:cNvSpPr>
            <a:spLocks noGrp="1"/>
          </p:cNvSpPr>
          <p:nvPr>
            <p:ph type="body" sz="quarter" idx="28" hasCustomPrompt="1"/>
          </p:nvPr>
        </p:nvSpPr>
        <p:spPr>
          <a:xfrm>
            <a:off x="9156604" y="4077072"/>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83" name="文本占位符 7">
            <a:extLst>
              <a:ext uri="{FF2B5EF4-FFF2-40B4-BE49-F238E27FC236}">
                <a16:creationId xmlns="" xmlns:a16="http://schemas.microsoft.com/office/drawing/2014/main" id="{4ABBD4C1-AFF8-41FA-9A33-1218BEEA9CE4}"/>
              </a:ext>
            </a:extLst>
          </p:cNvPr>
          <p:cNvSpPr>
            <a:spLocks noGrp="1"/>
          </p:cNvSpPr>
          <p:nvPr>
            <p:ph type="body" sz="quarter" idx="29" hasCustomPrompt="1"/>
          </p:nvPr>
        </p:nvSpPr>
        <p:spPr>
          <a:xfrm>
            <a:off x="1019436" y="458112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84" name="文本占位符 7">
            <a:extLst>
              <a:ext uri="{FF2B5EF4-FFF2-40B4-BE49-F238E27FC236}">
                <a16:creationId xmlns="" xmlns:a16="http://schemas.microsoft.com/office/drawing/2014/main" id="{C9231021-4837-4962-9935-F129AFFE2CE8}"/>
              </a:ext>
            </a:extLst>
          </p:cNvPr>
          <p:cNvSpPr>
            <a:spLocks noGrp="1"/>
          </p:cNvSpPr>
          <p:nvPr>
            <p:ph type="body" sz="quarter" idx="30" hasCustomPrompt="1"/>
          </p:nvPr>
        </p:nvSpPr>
        <p:spPr>
          <a:xfrm>
            <a:off x="4091679" y="458112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85" name="文本占位符 7">
            <a:extLst>
              <a:ext uri="{FF2B5EF4-FFF2-40B4-BE49-F238E27FC236}">
                <a16:creationId xmlns="" xmlns:a16="http://schemas.microsoft.com/office/drawing/2014/main" id="{790795CA-BDE6-4EE2-85A5-C9D47811B9F0}"/>
              </a:ext>
            </a:extLst>
          </p:cNvPr>
          <p:cNvSpPr>
            <a:spLocks noGrp="1"/>
          </p:cNvSpPr>
          <p:nvPr>
            <p:ph type="body" sz="quarter" idx="31" hasCustomPrompt="1"/>
          </p:nvPr>
        </p:nvSpPr>
        <p:spPr>
          <a:xfrm>
            <a:off x="6251836" y="458112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86" name="文本占位符 7">
            <a:extLst>
              <a:ext uri="{FF2B5EF4-FFF2-40B4-BE49-F238E27FC236}">
                <a16:creationId xmlns="" xmlns:a16="http://schemas.microsoft.com/office/drawing/2014/main" id="{D0919409-3058-4E8D-8FAD-90672AFB1DB3}"/>
              </a:ext>
            </a:extLst>
          </p:cNvPr>
          <p:cNvSpPr>
            <a:spLocks noGrp="1"/>
          </p:cNvSpPr>
          <p:nvPr>
            <p:ph type="body" sz="quarter" idx="32" hasCustomPrompt="1"/>
          </p:nvPr>
        </p:nvSpPr>
        <p:spPr>
          <a:xfrm>
            <a:off x="9180244" y="4581128"/>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87" name="文本占位符 7">
            <a:extLst>
              <a:ext uri="{FF2B5EF4-FFF2-40B4-BE49-F238E27FC236}">
                <a16:creationId xmlns="" xmlns:a16="http://schemas.microsoft.com/office/drawing/2014/main" id="{A4C58E78-CBC6-4CE1-8B72-367541089A70}"/>
              </a:ext>
            </a:extLst>
          </p:cNvPr>
          <p:cNvSpPr>
            <a:spLocks noGrp="1"/>
          </p:cNvSpPr>
          <p:nvPr>
            <p:ph type="body" sz="quarter" idx="33" hasCustomPrompt="1"/>
          </p:nvPr>
        </p:nvSpPr>
        <p:spPr>
          <a:xfrm>
            <a:off x="995796" y="5049180"/>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88" name="文本占位符 7">
            <a:extLst>
              <a:ext uri="{FF2B5EF4-FFF2-40B4-BE49-F238E27FC236}">
                <a16:creationId xmlns="" xmlns:a16="http://schemas.microsoft.com/office/drawing/2014/main" id="{49F82308-4B8A-4543-9DDA-05AB01C86CF5}"/>
              </a:ext>
            </a:extLst>
          </p:cNvPr>
          <p:cNvSpPr>
            <a:spLocks noGrp="1"/>
          </p:cNvSpPr>
          <p:nvPr>
            <p:ph type="body" sz="quarter" idx="34" hasCustomPrompt="1"/>
          </p:nvPr>
        </p:nvSpPr>
        <p:spPr>
          <a:xfrm>
            <a:off x="4068039" y="5049180"/>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89" name="文本占位符 7">
            <a:extLst>
              <a:ext uri="{FF2B5EF4-FFF2-40B4-BE49-F238E27FC236}">
                <a16:creationId xmlns="" xmlns:a16="http://schemas.microsoft.com/office/drawing/2014/main" id="{B7D15B88-96F8-4D37-A807-81A4E7E82295}"/>
              </a:ext>
            </a:extLst>
          </p:cNvPr>
          <p:cNvSpPr>
            <a:spLocks noGrp="1"/>
          </p:cNvSpPr>
          <p:nvPr>
            <p:ph type="body" sz="quarter" idx="35" hasCustomPrompt="1"/>
          </p:nvPr>
        </p:nvSpPr>
        <p:spPr>
          <a:xfrm>
            <a:off x="6228196" y="5049180"/>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90" name="文本占位符 7">
            <a:extLst>
              <a:ext uri="{FF2B5EF4-FFF2-40B4-BE49-F238E27FC236}">
                <a16:creationId xmlns="" xmlns:a16="http://schemas.microsoft.com/office/drawing/2014/main" id="{776E1FAB-A96C-41F0-B091-E9ED8AB2E7DC}"/>
              </a:ext>
            </a:extLst>
          </p:cNvPr>
          <p:cNvSpPr>
            <a:spLocks noGrp="1"/>
          </p:cNvSpPr>
          <p:nvPr>
            <p:ph type="body" sz="quarter" idx="36" hasCustomPrompt="1"/>
          </p:nvPr>
        </p:nvSpPr>
        <p:spPr>
          <a:xfrm>
            <a:off x="9156604" y="5049180"/>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91" name="文本占位符 7">
            <a:extLst>
              <a:ext uri="{FF2B5EF4-FFF2-40B4-BE49-F238E27FC236}">
                <a16:creationId xmlns="" xmlns:a16="http://schemas.microsoft.com/office/drawing/2014/main" id="{6ED85261-3B44-49B1-879F-F93AA1736858}"/>
              </a:ext>
            </a:extLst>
          </p:cNvPr>
          <p:cNvSpPr>
            <a:spLocks noGrp="1"/>
          </p:cNvSpPr>
          <p:nvPr>
            <p:ph type="body" sz="quarter" idx="37" hasCustomPrompt="1"/>
          </p:nvPr>
        </p:nvSpPr>
        <p:spPr>
          <a:xfrm>
            <a:off x="1019436" y="5553236"/>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92" name="文本占位符 7">
            <a:extLst>
              <a:ext uri="{FF2B5EF4-FFF2-40B4-BE49-F238E27FC236}">
                <a16:creationId xmlns="" xmlns:a16="http://schemas.microsoft.com/office/drawing/2014/main" id="{41C6D1D8-FA2D-49DE-8A83-6670E25F07D8}"/>
              </a:ext>
            </a:extLst>
          </p:cNvPr>
          <p:cNvSpPr>
            <a:spLocks noGrp="1"/>
          </p:cNvSpPr>
          <p:nvPr>
            <p:ph type="body" sz="quarter" idx="38" hasCustomPrompt="1"/>
          </p:nvPr>
        </p:nvSpPr>
        <p:spPr>
          <a:xfrm>
            <a:off x="4091679" y="5553236"/>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93" name="文本占位符 7">
            <a:extLst>
              <a:ext uri="{FF2B5EF4-FFF2-40B4-BE49-F238E27FC236}">
                <a16:creationId xmlns="" xmlns:a16="http://schemas.microsoft.com/office/drawing/2014/main" id="{9D44EB0B-6BAA-4327-B232-0B53A3A48707}"/>
              </a:ext>
            </a:extLst>
          </p:cNvPr>
          <p:cNvSpPr>
            <a:spLocks noGrp="1"/>
          </p:cNvSpPr>
          <p:nvPr>
            <p:ph type="body" sz="quarter" idx="39" hasCustomPrompt="1"/>
          </p:nvPr>
        </p:nvSpPr>
        <p:spPr>
          <a:xfrm>
            <a:off x="6251836" y="5553236"/>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94" name="文本占位符 7">
            <a:extLst>
              <a:ext uri="{FF2B5EF4-FFF2-40B4-BE49-F238E27FC236}">
                <a16:creationId xmlns="" xmlns:a16="http://schemas.microsoft.com/office/drawing/2014/main" id="{9FD8753F-9F05-4D6A-9E57-60809D2960BE}"/>
              </a:ext>
            </a:extLst>
          </p:cNvPr>
          <p:cNvSpPr>
            <a:spLocks noGrp="1"/>
          </p:cNvSpPr>
          <p:nvPr>
            <p:ph type="body" sz="quarter" idx="40" hasCustomPrompt="1"/>
          </p:nvPr>
        </p:nvSpPr>
        <p:spPr>
          <a:xfrm>
            <a:off x="9180244" y="5553236"/>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609404835"/>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3#思考题">
    <p:spTree>
      <p:nvGrpSpPr>
        <p:cNvPr id="1" name=""/>
        <p:cNvGrpSpPr/>
        <p:nvPr/>
      </p:nvGrpSpPr>
      <p:grpSpPr>
        <a:xfrm>
          <a:off x="0" y="0"/>
          <a:ext cx="0" cy="0"/>
          <a:chOff x="0" y="0"/>
          <a:chExt cx="0" cy="0"/>
        </a:xfrm>
      </p:grpSpPr>
      <p:sp>
        <p:nvSpPr>
          <p:cNvPr id="42" name="文本占位符 6">
            <a:extLst>
              <a:ext uri="{FF2B5EF4-FFF2-40B4-BE49-F238E27FC236}">
                <a16:creationId xmlns="" xmlns:a16="http://schemas.microsoft.com/office/drawing/2014/main" id="{5683C223-8B1D-4EA3-A9F4-AEC7F0A66FD4}"/>
              </a:ext>
            </a:extLst>
          </p:cNvPr>
          <p:cNvSpPr>
            <a:spLocks noGrp="1"/>
          </p:cNvSpPr>
          <p:nvPr>
            <p:ph type="body" sz="quarter" idx="10" hasCustomPrompt="1"/>
          </p:nvPr>
        </p:nvSpPr>
        <p:spPr>
          <a:xfrm>
            <a:off x="451878" y="1242452"/>
            <a:ext cx="11306175" cy="4680000"/>
          </a:xfrm>
          <a:prstGeom prst="rect">
            <a:avLst/>
          </a:prstGeom>
        </p:spPr>
        <p:txBody>
          <a:bodyPr/>
          <a:lstStyle>
            <a:lvl1pPr marL="457200" marR="0" indent="-457200" algn="just" defTabSz="801688" rtl="0" eaLnBrk="1" fontAlgn="auto"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auto">
              <a:buSzPct val="100000"/>
              <a:buFont typeface="+mj-lt"/>
              <a:buAutoNum type="alphaUcPeriod"/>
              <a:defRPr sz="1800" baseline="0">
                <a:latin typeface="Huawei Sans" panose="020C0503030203020204" pitchFamily="34" charset="0"/>
              </a:defRPr>
            </a:lvl2pPr>
            <a:lvl3pPr>
              <a:defRPr/>
            </a:lvl3pPr>
            <a:lvl5pPr>
              <a:buNone/>
              <a:defRPr/>
            </a:lvl5pPr>
          </a:lstStyle>
          <a:p>
            <a:r>
              <a:rPr lang="en-US" altLang="zh-CN" dirty="0"/>
              <a:t>Question description.</a:t>
            </a:r>
          </a:p>
          <a:p>
            <a:pPr lvl="1"/>
            <a:endParaRPr lang="en-US" altLang="zh-CN" dirty="0"/>
          </a:p>
        </p:txBody>
      </p:sp>
      <p:sp>
        <p:nvSpPr>
          <p:cNvPr id="43" name="TextBox 10">
            <a:extLst>
              <a:ext uri="{FF2B5EF4-FFF2-40B4-BE49-F238E27FC236}">
                <a16:creationId xmlns="" xmlns:a16="http://schemas.microsoft.com/office/drawing/2014/main" id="{35ECBC3F-A7FD-4BAD-A8A8-B95D33E08F8B}"/>
              </a:ext>
            </a:extLst>
          </p:cNvPr>
          <p:cNvSpPr txBox="1"/>
          <p:nvPr userDrawn="1"/>
        </p:nvSpPr>
        <p:spPr bwMode="auto">
          <a:xfrm>
            <a:off x="1595500" y="408779"/>
            <a:ext cx="166540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auto"/>
            <a:r>
              <a:rPr lang="en-US" altLang="zh-CN" baseline="0" dirty="0">
                <a:latin typeface="Huawei Sans" panose="020C0503030203020204" pitchFamily="34" charset="0"/>
                <a:ea typeface="方正兰亭黑简体" panose="02000000000000000000" pitchFamily="2" charset="-122"/>
                <a:cs typeface="Huawei Sans" panose="020C0503030203020204" pitchFamily="34" charset="0"/>
              </a:rPr>
              <a:t>Quiz</a:t>
            </a:r>
          </a:p>
        </p:txBody>
      </p:sp>
      <p:sp>
        <p:nvSpPr>
          <p:cNvPr id="44" name="Freeform 9">
            <a:extLst>
              <a:ext uri="{FF2B5EF4-FFF2-40B4-BE49-F238E27FC236}">
                <a16:creationId xmlns="" xmlns:a16="http://schemas.microsoft.com/office/drawing/2014/main" id="{BED1E263-B21F-4F46-8AA9-4FEF0E7EAE95}"/>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5" name="Freeform 11">
            <a:extLst>
              <a:ext uri="{FF2B5EF4-FFF2-40B4-BE49-F238E27FC236}">
                <a16:creationId xmlns="" xmlns:a16="http://schemas.microsoft.com/office/drawing/2014/main" id="{3137D88F-5BC0-4DD9-BADD-981196A76FD7}"/>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46" name="组合 45">
            <a:extLst>
              <a:ext uri="{FF2B5EF4-FFF2-40B4-BE49-F238E27FC236}">
                <a16:creationId xmlns="" xmlns:a16="http://schemas.microsoft.com/office/drawing/2014/main" id="{4C5767E0-410F-436A-95CC-758F234853E7}"/>
              </a:ext>
            </a:extLst>
          </p:cNvPr>
          <p:cNvGrpSpPr/>
          <p:nvPr userDrawn="1"/>
        </p:nvGrpSpPr>
        <p:grpSpPr>
          <a:xfrm>
            <a:off x="479376" y="424270"/>
            <a:ext cx="495619" cy="592462"/>
            <a:chOff x="5554662" y="2422526"/>
            <a:chExt cx="690564" cy="825500"/>
          </a:xfrm>
          <a:solidFill>
            <a:schemeClr val="bg1"/>
          </a:solidFill>
        </p:grpSpPr>
        <p:sp>
          <p:nvSpPr>
            <p:cNvPr id="47" name="Freeform 30">
              <a:extLst>
                <a:ext uri="{FF2B5EF4-FFF2-40B4-BE49-F238E27FC236}">
                  <a16:creationId xmlns="" xmlns:a16="http://schemas.microsoft.com/office/drawing/2014/main" id="{82DF82FD-51F9-47B5-949E-C390D1D57C89}"/>
                </a:ext>
              </a:extLst>
            </p:cNvPr>
            <p:cNvSpPr>
              <a:spLocks/>
            </p:cNvSpPr>
            <p:nvPr/>
          </p:nvSpPr>
          <p:spPr bwMode="auto">
            <a:xfrm>
              <a:off x="5554662" y="2487613"/>
              <a:ext cx="258763" cy="760413"/>
            </a:xfrm>
            <a:custGeom>
              <a:avLst/>
              <a:gdLst>
                <a:gd name="T0" fmla="*/ 233 w 245"/>
                <a:gd name="T1" fmla="*/ 722 h 722"/>
                <a:gd name="T2" fmla="*/ 245 w 245"/>
                <a:gd name="T3" fmla="*/ 710 h 722"/>
                <a:gd name="T4" fmla="*/ 245 w 245"/>
                <a:gd name="T5" fmla="*/ 614 h 722"/>
                <a:gd name="T6" fmla="*/ 187 w 245"/>
                <a:gd name="T7" fmla="*/ 559 h 722"/>
                <a:gd name="T8" fmla="*/ 93 w 245"/>
                <a:gd name="T9" fmla="*/ 499 h 722"/>
                <a:gd name="T10" fmla="*/ 93 w 245"/>
                <a:gd name="T11" fmla="*/ 401 h 722"/>
                <a:gd name="T12" fmla="*/ 82 w 245"/>
                <a:gd name="T13" fmla="*/ 398 h 722"/>
                <a:gd name="T14" fmla="*/ 38 w 245"/>
                <a:gd name="T15" fmla="*/ 381 h 722"/>
                <a:gd name="T16" fmla="*/ 102 w 245"/>
                <a:gd name="T17" fmla="*/ 255 h 722"/>
                <a:gd name="T18" fmla="*/ 106 w 245"/>
                <a:gd name="T19" fmla="*/ 250 h 722"/>
                <a:gd name="T20" fmla="*/ 105 w 245"/>
                <a:gd name="T21" fmla="*/ 244 h 722"/>
                <a:gd name="T22" fmla="*/ 218 w 245"/>
                <a:gd name="T23" fmla="*/ 31 h 722"/>
                <a:gd name="T24" fmla="*/ 225 w 245"/>
                <a:gd name="T25" fmla="*/ 15 h 722"/>
                <a:gd name="T26" fmla="*/ 222 w 245"/>
                <a:gd name="T27" fmla="*/ 9 h 722"/>
                <a:gd name="T28" fmla="*/ 207 w 245"/>
                <a:gd name="T29" fmla="*/ 3 h 722"/>
                <a:gd name="T30" fmla="*/ 86 w 245"/>
                <a:gd name="T31" fmla="*/ 148 h 722"/>
                <a:gd name="T32" fmla="*/ 75 w 245"/>
                <a:gd name="T33" fmla="*/ 240 h 722"/>
                <a:gd name="T34" fmla="*/ 8 w 245"/>
                <a:gd name="T35" fmla="*/ 390 h 722"/>
                <a:gd name="T36" fmla="*/ 8 w 245"/>
                <a:gd name="T37" fmla="*/ 391 h 722"/>
                <a:gd name="T38" fmla="*/ 8 w 245"/>
                <a:gd name="T39" fmla="*/ 393 h 722"/>
                <a:gd name="T40" fmla="*/ 63 w 245"/>
                <a:gd name="T41" fmla="*/ 424 h 722"/>
                <a:gd name="T42" fmla="*/ 63 w 245"/>
                <a:gd name="T43" fmla="*/ 500 h 722"/>
                <a:gd name="T44" fmla="*/ 179 w 245"/>
                <a:gd name="T45" fmla="*/ 588 h 722"/>
                <a:gd name="T46" fmla="*/ 215 w 245"/>
                <a:gd name="T47" fmla="*/ 612 h 722"/>
                <a:gd name="T48" fmla="*/ 215 w 245"/>
                <a:gd name="T49" fmla="*/ 614 h 722"/>
                <a:gd name="T50" fmla="*/ 215 w 245"/>
                <a:gd name="T51" fmla="*/ 710 h 722"/>
                <a:gd name="T52" fmla="*/ 227 w 245"/>
                <a:gd name="T53" fmla="*/ 722 h 722"/>
                <a:gd name="T54" fmla="*/ 233 w 245"/>
                <a:gd name="T55" fmla="*/ 722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5" h="722">
                  <a:moveTo>
                    <a:pt x="233" y="722"/>
                  </a:moveTo>
                  <a:cubicBezTo>
                    <a:pt x="240" y="722"/>
                    <a:pt x="245" y="717"/>
                    <a:pt x="245" y="710"/>
                  </a:cubicBezTo>
                  <a:cubicBezTo>
                    <a:pt x="245" y="614"/>
                    <a:pt x="245" y="614"/>
                    <a:pt x="245" y="614"/>
                  </a:cubicBezTo>
                  <a:cubicBezTo>
                    <a:pt x="245" y="605"/>
                    <a:pt x="242" y="574"/>
                    <a:pt x="187" y="559"/>
                  </a:cubicBezTo>
                  <a:cubicBezTo>
                    <a:pt x="128" y="543"/>
                    <a:pt x="94" y="522"/>
                    <a:pt x="93" y="499"/>
                  </a:cubicBezTo>
                  <a:cubicBezTo>
                    <a:pt x="93" y="401"/>
                    <a:pt x="93" y="401"/>
                    <a:pt x="93" y="401"/>
                  </a:cubicBezTo>
                  <a:cubicBezTo>
                    <a:pt x="82" y="398"/>
                    <a:pt x="82" y="398"/>
                    <a:pt x="82" y="398"/>
                  </a:cubicBezTo>
                  <a:cubicBezTo>
                    <a:pt x="64" y="393"/>
                    <a:pt x="45" y="385"/>
                    <a:pt x="38" y="381"/>
                  </a:cubicBezTo>
                  <a:cubicBezTo>
                    <a:pt x="38" y="369"/>
                    <a:pt x="44" y="325"/>
                    <a:pt x="102" y="255"/>
                  </a:cubicBezTo>
                  <a:cubicBezTo>
                    <a:pt x="106" y="250"/>
                    <a:pt x="106" y="250"/>
                    <a:pt x="106" y="250"/>
                  </a:cubicBezTo>
                  <a:cubicBezTo>
                    <a:pt x="105" y="244"/>
                    <a:pt x="105" y="244"/>
                    <a:pt x="105" y="244"/>
                  </a:cubicBezTo>
                  <a:cubicBezTo>
                    <a:pt x="105" y="237"/>
                    <a:pt x="92" y="92"/>
                    <a:pt x="218" y="31"/>
                  </a:cubicBezTo>
                  <a:cubicBezTo>
                    <a:pt x="224" y="28"/>
                    <a:pt x="227" y="21"/>
                    <a:pt x="225" y="15"/>
                  </a:cubicBezTo>
                  <a:cubicBezTo>
                    <a:pt x="222" y="9"/>
                    <a:pt x="222" y="9"/>
                    <a:pt x="222" y="9"/>
                  </a:cubicBezTo>
                  <a:cubicBezTo>
                    <a:pt x="220" y="3"/>
                    <a:pt x="213" y="0"/>
                    <a:pt x="207" y="3"/>
                  </a:cubicBezTo>
                  <a:cubicBezTo>
                    <a:pt x="147" y="31"/>
                    <a:pt x="105" y="81"/>
                    <a:pt x="86" y="148"/>
                  </a:cubicBezTo>
                  <a:cubicBezTo>
                    <a:pt x="74" y="189"/>
                    <a:pt x="74" y="226"/>
                    <a:pt x="75" y="240"/>
                  </a:cubicBezTo>
                  <a:cubicBezTo>
                    <a:pt x="0" y="333"/>
                    <a:pt x="7" y="385"/>
                    <a:pt x="8" y="390"/>
                  </a:cubicBezTo>
                  <a:cubicBezTo>
                    <a:pt x="8" y="391"/>
                    <a:pt x="8" y="391"/>
                    <a:pt x="8" y="391"/>
                  </a:cubicBezTo>
                  <a:cubicBezTo>
                    <a:pt x="8" y="393"/>
                    <a:pt x="8" y="393"/>
                    <a:pt x="8" y="393"/>
                  </a:cubicBezTo>
                  <a:cubicBezTo>
                    <a:pt x="10" y="397"/>
                    <a:pt x="14" y="409"/>
                    <a:pt x="63" y="424"/>
                  </a:cubicBezTo>
                  <a:cubicBezTo>
                    <a:pt x="63" y="500"/>
                    <a:pt x="63" y="500"/>
                    <a:pt x="63" y="500"/>
                  </a:cubicBezTo>
                  <a:cubicBezTo>
                    <a:pt x="65" y="539"/>
                    <a:pt x="104" y="569"/>
                    <a:pt x="179" y="588"/>
                  </a:cubicBezTo>
                  <a:cubicBezTo>
                    <a:pt x="213" y="597"/>
                    <a:pt x="215" y="611"/>
                    <a:pt x="215" y="612"/>
                  </a:cubicBezTo>
                  <a:cubicBezTo>
                    <a:pt x="215" y="614"/>
                    <a:pt x="215" y="614"/>
                    <a:pt x="215" y="614"/>
                  </a:cubicBezTo>
                  <a:cubicBezTo>
                    <a:pt x="215" y="710"/>
                    <a:pt x="215" y="710"/>
                    <a:pt x="215" y="710"/>
                  </a:cubicBezTo>
                  <a:cubicBezTo>
                    <a:pt x="215" y="717"/>
                    <a:pt x="220" y="722"/>
                    <a:pt x="227" y="722"/>
                  </a:cubicBezTo>
                  <a:lnTo>
                    <a:pt x="233" y="7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8" name="Freeform 31">
              <a:extLst>
                <a:ext uri="{FF2B5EF4-FFF2-40B4-BE49-F238E27FC236}">
                  <a16:creationId xmlns="" xmlns:a16="http://schemas.microsoft.com/office/drawing/2014/main" id="{7BE8A9FD-4671-488D-B641-FE6B2B0C6630}"/>
                </a:ext>
              </a:extLst>
            </p:cNvPr>
            <p:cNvSpPr>
              <a:spLocks/>
            </p:cNvSpPr>
            <p:nvPr/>
          </p:nvSpPr>
          <p:spPr bwMode="auto">
            <a:xfrm>
              <a:off x="6029325" y="2752726"/>
              <a:ext cx="169863" cy="495300"/>
            </a:xfrm>
            <a:custGeom>
              <a:avLst/>
              <a:gdLst>
                <a:gd name="T0" fmla="*/ 21 w 162"/>
                <a:gd name="T1" fmla="*/ 470 h 470"/>
                <a:gd name="T2" fmla="*/ 33 w 162"/>
                <a:gd name="T3" fmla="*/ 458 h 470"/>
                <a:gd name="T4" fmla="*/ 33 w 162"/>
                <a:gd name="T5" fmla="*/ 361 h 470"/>
                <a:gd name="T6" fmla="*/ 108 w 162"/>
                <a:gd name="T7" fmla="*/ 168 h 470"/>
                <a:gd name="T8" fmla="*/ 162 w 162"/>
                <a:gd name="T9" fmla="*/ 13 h 470"/>
                <a:gd name="T10" fmla="*/ 151 w 162"/>
                <a:gd name="T11" fmla="*/ 1 h 470"/>
                <a:gd name="T12" fmla="*/ 144 w 162"/>
                <a:gd name="T13" fmla="*/ 0 h 470"/>
                <a:gd name="T14" fmla="*/ 131 w 162"/>
                <a:gd name="T15" fmla="*/ 12 h 470"/>
                <a:gd name="T16" fmla="*/ 84 w 162"/>
                <a:gd name="T17" fmla="*/ 149 h 470"/>
                <a:gd name="T18" fmla="*/ 3 w 162"/>
                <a:gd name="T19" fmla="*/ 362 h 470"/>
                <a:gd name="T20" fmla="*/ 3 w 162"/>
                <a:gd name="T21" fmla="*/ 458 h 470"/>
                <a:gd name="T22" fmla="*/ 15 w 162"/>
                <a:gd name="T23" fmla="*/ 470 h 470"/>
                <a:gd name="T24" fmla="*/ 21 w 162"/>
                <a:gd name="T25" fmla="*/ 47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470">
                  <a:moveTo>
                    <a:pt x="21" y="470"/>
                  </a:moveTo>
                  <a:cubicBezTo>
                    <a:pt x="28" y="470"/>
                    <a:pt x="33" y="465"/>
                    <a:pt x="33" y="458"/>
                  </a:cubicBezTo>
                  <a:cubicBezTo>
                    <a:pt x="33" y="361"/>
                    <a:pt x="33" y="361"/>
                    <a:pt x="33" y="361"/>
                  </a:cubicBezTo>
                  <a:cubicBezTo>
                    <a:pt x="33" y="360"/>
                    <a:pt x="29" y="262"/>
                    <a:pt x="108" y="168"/>
                  </a:cubicBezTo>
                  <a:cubicBezTo>
                    <a:pt x="137" y="133"/>
                    <a:pt x="157" y="75"/>
                    <a:pt x="162" y="13"/>
                  </a:cubicBezTo>
                  <a:cubicBezTo>
                    <a:pt x="162" y="7"/>
                    <a:pt x="157" y="1"/>
                    <a:pt x="151" y="1"/>
                  </a:cubicBezTo>
                  <a:cubicBezTo>
                    <a:pt x="144" y="0"/>
                    <a:pt x="144" y="0"/>
                    <a:pt x="144" y="0"/>
                  </a:cubicBezTo>
                  <a:cubicBezTo>
                    <a:pt x="138" y="0"/>
                    <a:pt x="132" y="5"/>
                    <a:pt x="131" y="12"/>
                  </a:cubicBezTo>
                  <a:cubicBezTo>
                    <a:pt x="127" y="67"/>
                    <a:pt x="110" y="119"/>
                    <a:pt x="84" y="149"/>
                  </a:cubicBezTo>
                  <a:cubicBezTo>
                    <a:pt x="0" y="249"/>
                    <a:pt x="3" y="353"/>
                    <a:pt x="3" y="362"/>
                  </a:cubicBezTo>
                  <a:cubicBezTo>
                    <a:pt x="3" y="458"/>
                    <a:pt x="3" y="458"/>
                    <a:pt x="3" y="458"/>
                  </a:cubicBezTo>
                  <a:cubicBezTo>
                    <a:pt x="3" y="465"/>
                    <a:pt x="8" y="470"/>
                    <a:pt x="15" y="470"/>
                  </a:cubicBezTo>
                  <a:lnTo>
                    <a:pt x="21" y="4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9" name="Freeform 32">
              <a:extLst>
                <a:ext uri="{FF2B5EF4-FFF2-40B4-BE49-F238E27FC236}">
                  <a16:creationId xmlns="" xmlns:a16="http://schemas.microsoft.com/office/drawing/2014/main" id="{8CEB66CD-0FF1-46B3-B158-FECC75C2DAF9}"/>
                </a:ext>
              </a:extLst>
            </p:cNvPr>
            <p:cNvSpPr>
              <a:spLocks/>
            </p:cNvSpPr>
            <p:nvPr/>
          </p:nvSpPr>
          <p:spPr bwMode="auto">
            <a:xfrm>
              <a:off x="5851525" y="2489201"/>
              <a:ext cx="325437" cy="406401"/>
            </a:xfrm>
            <a:custGeom>
              <a:avLst/>
              <a:gdLst>
                <a:gd name="T0" fmla="*/ 155 w 309"/>
                <a:gd name="T1" fmla="*/ 386 h 386"/>
                <a:gd name="T2" fmla="*/ 189 w 309"/>
                <a:gd name="T3" fmla="*/ 363 h 386"/>
                <a:gd name="T4" fmla="*/ 208 w 309"/>
                <a:gd name="T5" fmla="*/ 363 h 386"/>
                <a:gd name="T6" fmla="*/ 232 w 309"/>
                <a:gd name="T7" fmla="*/ 353 h 386"/>
                <a:gd name="T8" fmla="*/ 242 w 309"/>
                <a:gd name="T9" fmla="*/ 329 h 386"/>
                <a:gd name="T10" fmla="*/ 242 w 309"/>
                <a:gd name="T11" fmla="*/ 308 h 386"/>
                <a:gd name="T12" fmla="*/ 212 w 309"/>
                <a:gd name="T13" fmla="*/ 308 h 386"/>
                <a:gd name="T14" fmla="*/ 212 w 309"/>
                <a:gd name="T15" fmla="*/ 329 h 386"/>
                <a:gd name="T16" fmla="*/ 210 w 309"/>
                <a:gd name="T17" fmla="*/ 332 h 386"/>
                <a:gd name="T18" fmla="*/ 208 w 309"/>
                <a:gd name="T19" fmla="*/ 333 h 386"/>
                <a:gd name="T20" fmla="*/ 162 w 309"/>
                <a:gd name="T21" fmla="*/ 333 h 386"/>
                <a:gd name="T22" fmla="*/ 162 w 309"/>
                <a:gd name="T23" fmla="*/ 348 h 386"/>
                <a:gd name="T24" fmla="*/ 155 w 309"/>
                <a:gd name="T25" fmla="*/ 356 h 386"/>
                <a:gd name="T26" fmla="*/ 147 w 309"/>
                <a:gd name="T27" fmla="*/ 348 h 386"/>
                <a:gd name="T28" fmla="*/ 147 w 309"/>
                <a:gd name="T29" fmla="*/ 333 h 386"/>
                <a:gd name="T30" fmla="*/ 101 w 309"/>
                <a:gd name="T31" fmla="*/ 333 h 386"/>
                <a:gd name="T32" fmla="*/ 98 w 309"/>
                <a:gd name="T33" fmla="*/ 329 h 386"/>
                <a:gd name="T34" fmla="*/ 98 w 309"/>
                <a:gd name="T35" fmla="*/ 266 h 386"/>
                <a:gd name="T36" fmla="*/ 90 w 309"/>
                <a:gd name="T37" fmla="*/ 262 h 386"/>
                <a:gd name="T38" fmla="*/ 30 w 309"/>
                <a:gd name="T39" fmla="*/ 155 h 386"/>
                <a:gd name="T40" fmla="*/ 155 w 309"/>
                <a:gd name="T41" fmla="*/ 31 h 386"/>
                <a:gd name="T42" fmla="*/ 279 w 309"/>
                <a:gd name="T43" fmla="*/ 155 h 386"/>
                <a:gd name="T44" fmla="*/ 222 w 309"/>
                <a:gd name="T45" fmla="*/ 260 h 386"/>
                <a:gd name="T46" fmla="*/ 174 w 309"/>
                <a:gd name="T47" fmla="*/ 259 h 386"/>
                <a:gd name="T48" fmla="*/ 170 w 309"/>
                <a:gd name="T49" fmla="*/ 255 h 386"/>
                <a:gd name="T50" fmla="*/ 170 w 309"/>
                <a:gd name="T51" fmla="*/ 188 h 386"/>
                <a:gd name="T52" fmla="*/ 139 w 309"/>
                <a:gd name="T53" fmla="*/ 188 h 386"/>
                <a:gd name="T54" fmla="*/ 139 w 309"/>
                <a:gd name="T55" fmla="*/ 255 h 386"/>
                <a:gd name="T56" fmla="*/ 174 w 309"/>
                <a:gd name="T57" fmla="*/ 290 h 386"/>
                <a:gd name="T58" fmla="*/ 231 w 309"/>
                <a:gd name="T59" fmla="*/ 290 h 386"/>
                <a:gd name="T60" fmla="*/ 235 w 309"/>
                <a:gd name="T61" fmla="*/ 288 h 386"/>
                <a:gd name="T62" fmla="*/ 309 w 309"/>
                <a:gd name="T63" fmla="*/ 155 h 386"/>
                <a:gd name="T64" fmla="*/ 155 w 309"/>
                <a:gd name="T65" fmla="*/ 0 h 386"/>
                <a:gd name="T66" fmla="*/ 0 w 309"/>
                <a:gd name="T67" fmla="*/ 155 h 386"/>
                <a:gd name="T68" fmla="*/ 67 w 309"/>
                <a:gd name="T69" fmla="*/ 283 h 386"/>
                <a:gd name="T70" fmla="*/ 67 w 309"/>
                <a:gd name="T71" fmla="*/ 329 h 386"/>
                <a:gd name="T72" fmla="*/ 101 w 309"/>
                <a:gd name="T73" fmla="*/ 363 h 386"/>
                <a:gd name="T74" fmla="*/ 120 w 309"/>
                <a:gd name="T75" fmla="*/ 363 h 386"/>
                <a:gd name="T76" fmla="*/ 155 w 309"/>
                <a:gd name="T77" fmla="*/ 386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9" h="386">
                  <a:moveTo>
                    <a:pt x="155" y="386"/>
                  </a:moveTo>
                  <a:cubicBezTo>
                    <a:pt x="170" y="386"/>
                    <a:pt x="184" y="377"/>
                    <a:pt x="189" y="363"/>
                  </a:cubicBezTo>
                  <a:cubicBezTo>
                    <a:pt x="208" y="363"/>
                    <a:pt x="208" y="363"/>
                    <a:pt x="208" y="363"/>
                  </a:cubicBezTo>
                  <a:cubicBezTo>
                    <a:pt x="217" y="363"/>
                    <a:pt x="226" y="360"/>
                    <a:pt x="232" y="353"/>
                  </a:cubicBezTo>
                  <a:cubicBezTo>
                    <a:pt x="238" y="347"/>
                    <a:pt x="242" y="338"/>
                    <a:pt x="242" y="329"/>
                  </a:cubicBezTo>
                  <a:cubicBezTo>
                    <a:pt x="242" y="308"/>
                    <a:pt x="242" y="308"/>
                    <a:pt x="242" y="308"/>
                  </a:cubicBezTo>
                  <a:cubicBezTo>
                    <a:pt x="212" y="308"/>
                    <a:pt x="212" y="308"/>
                    <a:pt x="212" y="308"/>
                  </a:cubicBezTo>
                  <a:cubicBezTo>
                    <a:pt x="212" y="329"/>
                    <a:pt x="212" y="329"/>
                    <a:pt x="212" y="329"/>
                  </a:cubicBezTo>
                  <a:cubicBezTo>
                    <a:pt x="212" y="330"/>
                    <a:pt x="211" y="331"/>
                    <a:pt x="210" y="332"/>
                  </a:cubicBezTo>
                  <a:cubicBezTo>
                    <a:pt x="210" y="332"/>
                    <a:pt x="209" y="333"/>
                    <a:pt x="208" y="333"/>
                  </a:cubicBezTo>
                  <a:cubicBezTo>
                    <a:pt x="162" y="333"/>
                    <a:pt x="162" y="333"/>
                    <a:pt x="162" y="333"/>
                  </a:cubicBezTo>
                  <a:cubicBezTo>
                    <a:pt x="162" y="348"/>
                    <a:pt x="162" y="348"/>
                    <a:pt x="162" y="348"/>
                  </a:cubicBezTo>
                  <a:cubicBezTo>
                    <a:pt x="162" y="352"/>
                    <a:pt x="159" y="356"/>
                    <a:pt x="155" y="356"/>
                  </a:cubicBezTo>
                  <a:cubicBezTo>
                    <a:pt x="150" y="356"/>
                    <a:pt x="147" y="352"/>
                    <a:pt x="147" y="348"/>
                  </a:cubicBezTo>
                  <a:cubicBezTo>
                    <a:pt x="147" y="333"/>
                    <a:pt x="147" y="333"/>
                    <a:pt x="147" y="333"/>
                  </a:cubicBezTo>
                  <a:cubicBezTo>
                    <a:pt x="101" y="333"/>
                    <a:pt x="101" y="333"/>
                    <a:pt x="101" y="333"/>
                  </a:cubicBezTo>
                  <a:cubicBezTo>
                    <a:pt x="99" y="333"/>
                    <a:pt x="98" y="331"/>
                    <a:pt x="98" y="329"/>
                  </a:cubicBezTo>
                  <a:cubicBezTo>
                    <a:pt x="98" y="266"/>
                    <a:pt x="98" y="266"/>
                    <a:pt x="98" y="266"/>
                  </a:cubicBezTo>
                  <a:cubicBezTo>
                    <a:pt x="90" y="262"/>
                    <a:pt x="90" y="262"/>
                    <a:pt x="90" y="262"/>
                  </a:cubicBezTo>
                  <a:cubicBezTo>
                    <a:pt x="53" y="239"/>
                    <a:pt x="30" y="199"/>
                    <a:pt x="30" y="155"/>
                  </a:cubicBezTo>
                  <a:cubicBezTo>
                    <a:pt x="30" y="87"/>
                    <a:pt x="86" y="31"/>
                    <a:pt x="155" y="31"/>
                  </a:cubicBezTo>
                  <a:cubicBezTo>
                    <a:pt x="223" y="31"/>
                    <a:pt x="279" y="87"/>
                    <a:pt x="279" y="155"/>
                  </a:cubicBezTo>
                  <a:cubicBezTo>
                    <a:pt x="279" y="198"/>
                    <a:pt x="258" y="236"/>
                    <a:pt x="222" y="260"/>
                  </a:cubicBezTo>
                  <a:cubicBezTo>
                    <a:pt x="174" y="259"/>
                    <a:pt x="174" y="259"/>
                    <a:pt x="174" y="259"/>
                  </a:cubicBezTo>
                  <a:cubicBezTo>
                    <a:pt x="172" y="259"/>
                    <a:pt x="170" y="258"/>
                    <a:pt x="170" y="255"/>
                  </a:cubicBezTo>
                  <a:cubicBezTo>
                    <a:pt x="170" y="188"/>
                    <a:pt x="170" y="188"/>
                    <a:pt x="170" y="188"/>
                  </a:cubicBezTo>
                  <a:cubicBezTo>
                    <a:pt x="139" y="188"/>
                    <a:pt x="139" y="188"/>
                    <a:pt x="139" y="188"/>
                  </a:cubicBezTo>
                  <a:cubicBezTo>
                    <a:pt x="139" y="255"/>
                    <a:pt x="139" y="255"/>
                    <a:pt x="139" y="255"/>
                  </a:cubicBezTo>
                  <a:cubicBezTo>
                    <a:pt x="139" y="274"/>
                    <a:pt x="155" y="290"/>
                    <a:pt x="174" y="290"/>
                  </a:cubicBezTo>
                  <a:cubicBezTo>
                    <a:pt x="231" y="290"/>
                    <a:pt x="231" y="290"/>
                    <a:pt x="231" y="290"/>
                  </a:cubicBezTo>
                  <a:cubicBezTo>
                    <a:pt x="235" y="288"/>
                    <a:pt x="235" y="288"/>
                    <a:pt x="235" y="288"/>
                  </a:cubicBezTo>
                  <a:cubicBezTo>
                    <a:pt x="281" y="259"/>
                    <a:pt x="309" y="210"/>
                    <a:pt x="309" y="155"/>
                  </a:cubicBezTo>
                  <a:cubicBezTo>
                    <a:pt x="309" y="70"/>
                    <a:pt x="240" y="0"/>
                    <a:pt x="155" y="0"/>
                  </a:cubicBezTo>
                  <a:cubicBezTo>
                    <a:pt x="69" y="0"/>
                    <a:pt x="0" y="70"/>
                    <a:pt x="0" y="155"/>
                  </a:cubicBezTo>
                  <a:cubicBezTo>
                    <a:pt x="0" y="207"/>
                    <a:pt x="25" y="254"/>
                    <a:pt x="67" y="283"/>
                  </a:cubicBezTo>
                  <a:cubicBezTo>
                    <a:pt x="67" y="329"/>
                    <a:pt x="67" y="329"/>
                    <a:pt x="67" y="329"/>
                  </a:cubicBezTo>
                  <a:cubicBezTo>
                    <a:pt x="67" y="348"/>
                    <a:pt x="83" y="363"/>
                    <a:pt x="101" y="363"/>
                  </a:cubicBezTo>
                  <a:cubicBezTo>
                    <a:pt x="120" y="363"/>
                    <a:pt x="120" y="363"/>
                    <a:pt x="120" y="363"/>
                  </a:cubicBezTo>
                  <a:cubicBezTo>
                    <a:pt x="126" y="377"/>
                    <a:pt x="139" y="386"/>
                    <a:pt x="155"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0" name="Freeform 33">
              <a:extLst>
                <a:ext uri="{FF2B5EF4-FFF2-40B4-BE49-F238E27FC236}">
                  <a16:creationId xmlns="" xmlns:a16="http://schemas.microsoft.com/office/drawing/2014/main" id="{96687C17-9C18-4E23-B758-2CA8B7405932}"/>
                </a:ext>
              </a:extLst>
            </p:cNvPr>
            <p:cNvSpPr>
              <a:spLocks noEditPoints="1"/>
            </p:cNvSpPr>
            <p:nvPr/>
          </p:nvSpPr>
          <p:spPr bwMode="auto">
            <a:xfrm>
              <a:off x="5956300" y="2597151"/>
              <a:ext cx="114300" cy="114300"/>
            </a:xfrm>
            <a:custGeom>
              <a:avLst/>
              <a:gdLst>
                <a:gd name="T0" fmla="*/ 55 w 109"/>
                <a:gd name="T1" fmla="*/ 108 h 108"/>
                <a:gd name="T2" fmla="*/ 109 w 109"/>
                <a:gd name="T3" fmla="*/ 54 h 108"/>
                <a:gd name="T4" fmla="*/ 55 w 109"/>
                <a:gd name="T5" fmla="*/ 0 h 108"/>
                <a:gd name="T6" fmla="*/ 0 w 109"/>
                <a:gd name="T7" fmla="*/ 54 h 108"/>
                <a:gd name="T8" fmla="*/ 55 w 109"/>
                <a:gd name="T9" fmla="*/ 108 h 108"/>
                <a:gd name="T10" fmla="*/ 55 w 109"/>
                <a:gd name="T11" fmla="*/ 30 h 108"/>
                <a:gd name="T12" fmla="*/ 78 w 109"/>
                <a:gd name="T13" fmla="*/ 54 h 108"/>
                <a:gd name="T14" fmla="*/ 55 w 109"/>
                <a:gd name="T15" fmla="*/ 78 h 108"/>
                <a:gd name="T16" fmla="*/ 31 w 109"/>
                <a:gd name="T17" fmla="*/ 54 h 108"/>
                <a:gd name="T18" fmla="*/ 55 w 109"/>
                <a:gd name="T19" fmla="*/ 3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8">
                  <a:moveTo>
                    <a:pt x="55" y="108"/>
                  </a:moveTo>
                  <a:cubicBezTo>
                    <a:pt x="84" y="108"/>
                    <a:pt x="109" y="84"/>
                    <a:pt x="109" y="54"/>
                  </a:cubicBezTo>
                  <a:cubicBezTo>
                    <a:pt x="109" y="24"/>
                    <a:pt x="84" y="0"/>
                    <a:pt x="55" y="0"/>
                  </a:cubicBezTo>
                  <a:cubicBezTo>
                    <a:pt x="25" y="0"/>
                    <a:pt x="0" y="24"/>
                    <a:pt x="0" y="54"/>
                  </a:cubicBezTo>
                  <a:cubicBezTo>
                    <a:pt x="0" y="84"/>
                    <a:pt x="25" y="108"/>
                    <a:pt x="55" y="108"/>
                  </a:cubicBezTo>
                  <a:close/>
                  <a:moveTo>
                    <a:pt x="55" y="30"/>
                  </a:moveTo>
                  <a:cubicBezTo>
                    <a:pt x="68" y="30"/>
                    <a:pt x="78" y="41"/>
                    <a:pt x="78" y="54"/>
                  </a:cubicBezTo>
                  <a:cubicBezTo>
                    <a:pt x="78" y="67"/>
                    <a:pt x="68" y="78"/>
                    <a:pt x="55" y="78"/>
                  </a:cubicBezTo>
                  <a:cubicBezTo>
                    <a:pt x="41" y="78"/>
                    <a:pt x="31" y="67"/>
                    <a:pt x="31" y="54"/>
                  </a:cubicBezTo>
                  <a:cubicBezTo>
                    <a:pt x="31" y="41"/>
                    <a:pt x="41" y="30"/>
                    <a:pt x="5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1" name="Rectangle 34">
              <a:extLst>
                <a:ext uri="{FF2B5EF4-FFF2-40B4-BE49-F238E27FC236}">
                  <a16:creationId xmlns="" xmlns:a16="http://schemas.microsoft.com/office/drawing/2014/main" id="{3F44F616-1C55-452C-BEDE-26CC2B339E55}"/>
                </a:ext>
              </a:extLst>
            </p:cNvPr>
            <p:cNvSpPr>
              <a:spLocks noChangeArrowheads="1"/>
            </p:cNvSpPr>
            <p:nvPr/>
          </p:nvSpPr>
          <p:spPr bwMode="auto">
            <a:xfrm>
              <a:off x="5997575" y="2422526"/>
              <a:ext cx="333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2" name="Freeform 35">
              <a:extLst>
                <a:ext uri="{FF2B5EF4-FFF2-40B4-BE49-F238E27FC236}">
                  <a16:creationId xmlns="" xmlns:a16="http://schemas.microsoft.com/office/drawing/2014/main" id="{940C3D88-453C-4F4A-BF83-021496A014CC}"/>
                </a:ext>
              </a:extLst>
            </p:cNvPr>
            <p:cNvSpPr>
              <a:spLocks/>
            </p:cNvSpPr>
            <p:nvPr/>
          </p:nvSpPr>
          <p:spPr bwMode="auto">
            <a:xfrm>
              <a:off x="6132513" y="2479676"/>
              <a:ext cx="57150" cy="55563"/>
            </a:xfrm>
            <a:custGeom>
              <a:avLst/>
              <a:gdLst>
                <a:gd name="T0" fmla="*/ 14 w 36"/>
                <a:gd name="T1" fmla="*/ 35 h 35"/>
                <a:gd name="T2" fmla="*/ 36 w 36"/>
                <a:gd name="T3" fmla="*/ 14 h 35"/>
                <a:gd name="T4" fmla="*/ 21 w 36"/>
                <a:gd name="T5" fmla="*/ 0 h 35"/>
                <a:gd name="T6" fmla="*/ 0 w 36"/>
                <a:gd name="T7" fmla="*/ 21 h 35"/>
                <a:gd name="T8" fmla="*/ 14 w 36"/>
                <a:gd name="T9" fmla="*/ 35 h 35"/>
              </a:gdLst>
              <a:ahLst/>
              <a:cxnLst>
                <a:cxn ang="0">
                  <a:pos x="T0" y="T1"/>
                </a:cxn>
                <a:cxn ang="0">
                  <a:pos x="T2" y="T3"/>
                </a:cxn>
                <a:cxn ang="0">
                  <a:pos x="T4" y="T5"/>
                </a:cxn>
                <a:cxn ang="0">
                  <a:pos x="T6" y="T7"/>
                </a:cxn>
                <a:cxn ang="0">
                  <a:pos x="T8" y="T9"/>
                </a:cxn>
              </a:cxnLst>
              <a:rect l="0" t="0" r="r" b="b"/>
              <a:pathLst>
                <a:path w="36" h="35">
                  <a:moveTo>
                    <a:pt x="14" y="35"/>
                  </a:moveTo>
                  <a:lnTo>
                    <a:pt x="36" y="14"/>
                  </a:lnTo>
                  <a:lnTo>
                    <a:pt x="21" y="0"/>
                  </a:lnTo>
                  <a:lnTo>
                    <a:pt x="0" y="21"/>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3" name="Rectangle 36">
              <a:extLst>
                <a:ext uri="{FF2B5EF4-FFF2-40B4-BE49-F238E27FC236}">
                  <a16:creationId xmlns="" xmlns:a16="http://schemas.microsoft.com/office/drawing/2014/main" id="{29C2284D-4465-46E1-9755-76AE9349F2AD}"/>
                </a:ext>
              </a:extLst>
            </p:cNvPr>
            <p:cNvSpPr>
              <a:spLocks noChangeArrowheads="1"/>
            </p:cNvSpPr>
            <p:nvPr/>
          </p:nvSpPr>
          <p:spPr bwMode="auto">
            <a:xfrm>
              <a:off x="6196013" y="2638426"/>
              <a:ext cx="4921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4" name="Rectangle 37">
              <a:extLst>
                <a:ext uri="{FF2B5EF4-FFF2-40B4-BE49-F238E27FC236}">
                  <a16:creationId xmlns="" xmlns:a16="http://schemas.microsoft.com/office/drawing/2014/main" id="{17AAAA8E-84E6-4B25-ABD1-055411EBC24E}"/>
                </a:ext>
              </a:extLst>
            </p:cNvPr>
            <p:cNvSpPr>
              <a:spLocks noChangeArrowheads="1"/>
            </p:cNvSpPr>
            <p:nvPr/>
          </p:nvSpPr>
          <p:spPr bwMode="auto">
            <a:xfrm>
              <a:off x="5783263" y="2638426"/>
              <a:ext cx="47625"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Freeform 38">
              <a:extLst>
                <a:ext uri="{FF2B5EF4-FFF2-40B4-BE49-F238E27FC236}">
                  <a16:creationId xmlns="" xmlns:a16="http://schemas.microsoft.com/office/drawing/2014/main" id="{C252935C-CBE3-43FD-9D0D-5BD2C0FECF69}"/>
                </a:ext>
              </a:extLst>
            </p:cNvPr>
            <p:cNvSpPr>
              <a:spLocks/>
            </p:cNvSpPr>
            <p:nvPr/>
          </p:nvSpPr>
          <p:spPr bwMode="auto">
            <a:xfrm>
              <a:off x="5840413" y="2479676"/>
              <a:ext cx="55563" cy="55563"/>
            </a:xfrm>
            <a:custGeom>
              <a:avLst/>
              <a:gdLst>
                <a:gd name="T0" fmla="*/ 21 w 35"/>
                <a:gd name="T1" fmla="*/ 35 h 35"/>
                <a:gd name="T2" fmla="*/ 35 w 35"/>
                <a:gd name="T3" fmla="*/ 21 h 35"/>
                <a:gd name="T4" fmla="*/ 14 w 35"/>
                <a:gd name="T5" fmla="*/ 0 h 35"/>
                <a:gd name="T6" fmla="*/ 0 w 35"/>
                <a:gd name="T7" fmla="*/ 14 h 35"/>
                <a:gd name="T8" fmla="*/ 21 w 35"/>
                <a:gd name="T9" fmla="*/ 35 h 35"/>
              </a:gdLst>
              <a:ahLst/>
              <a:cxnLst>
                <a:cxn ang="0">
                  <a:pos x="T0" y="T1"/>
                </a:cxn>
                <a:cxn ang="0">
                  <a:pos x="T2" y="T3"/>
                </a:cxn>
                <a:cxn ang="0">
                  <a:pos x="T4" y="T5"/>
                </a:cxn>
                <a:cxn ang="0">
                  <a:pos x="T6" y="T7"/>
                </a:cxn>
                <a:cxn ang="0">
                  <a:pos x="T8" y="T9"/>
                </a:cxn>
              </a:cxnLst>
              <a:rect l="0" t="0" r="r" b="b"/>
              <a:pathLst>
                <a:path w="35" h="35">
                  <a:moveTo>
                    <a:pt x="21" y="35"/>
                  </a:moveTo>
                  <a:lnTo>
                    <a:pt x="35" y="21"/>
                  </a:lnTo>
                  <a:lnTo>
                    <a:pt x="14" y="0"/>
                  </a:lnTo>
                  <a:lnTo>
                    <a:pt x="0" y="14"/>
                  </a:lnTo>
                  <a:lnTo>
                    <a:pt x="2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Freeform 39">
              <a:extLst>
                <a:ext uri="{FF2B5EF4-FFF2-40B4-BE49-F238E27FC236}">
                  <a16:creationId xmlns="" xmlns:a16="http://schemas.microsoft.com/office/drawing/2014/main" id="{CF1776D5-62E0-4932-832C-F363EE0EDF87}"/>
                </a:ext>
              </a:extLst>
            </p:cNvPr>
            <p:cNvSpPr>
              <a:spLocks/>
            </p:cNvSpPr>
            <p:nvPr/>
          </p:nvSpPr>
          <p:spPr bwMode="auto">
            <a:xfrm>
              <a:off x="5913438" y="2433638"/>
              <a:ext cx="47625" cy="55563"/>
            </a:xfrm>
            <a:custGeom>
              <a:avLst/>
              <a:gdLst>
                <a:gd name="T0" fmla="*/ 11 w 30"/>
                <a:gd name="T1" fmla="*/ 35 h 35"/>
                <a:gd name="T2" fmla="*/ 30 w 30"/>
                <a:gd name="T3" fmla="*/ 28 h 35"/>
                <a:gd name="T4" fmla="*/ 19 w 30"/>
                <a:gd name="T5" fmla="*/ 0 h 35"/>
                <a:gd name="T6" fmla="*/ 0 w 30"/>
                <a:gd name="T7" fmla="*/ 7 h 35"/>
                <a:gd name="T8" fmla="*/ 11 w 30"/>
                <a:gd name="T9" fmla="*/ 35 h 35"/>
              </a:gdLst>
              <a:ahLst/>
              <a:cxnLst>
                <a:cxn ang="0">
                  <a:pos x="T0" y="T1"/>
                </a:cxn>
                <a:cxn ang="0">
                  <a:pos x="T2" y="T3"/>
                </a:cxn>
                <a:cxn ang="0">
                  <a:pos x="T4" y="T5"/>
                </a:cxn>
                <a:cxn ang="0">
                  <a:pos x="T6" y="T7"/>
                </a:cxn>
                <a:cxn ang="0">
                  <a:pos x="T8" y="T9"/>
                </a:cxn>
              </a:cxnLst>
              <a:rect l="0" t="0" r="r" b="b"/>
              <a:pathLst>
                <a:path w="30" h="35">
                  <a:moveTo>
                    <a:pt x="11" y="35"/>
                  </a:moveTo>
                  <a:lnTo>
                    <a:pt x="30" y="28"/>
                  </a:lnTo>
                  <a:lnTo>
                    <a:pt x="19" y="0"/>
                  </a:lnTo>
                  <a:lnTo>
                    <a:pt x="0" y="7"/>
                  </a:lnTo>
                  <a:lnTo>
                    <a:pt x="1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Freeform 40">
              <a:extLst>
                <a:ext uri="{FF2B5EF4-FFF2-40B4-BE49-F238E27FC236}">
                  <a16:creationId xmlns="" xmlns:a16="http://schemas.microsoft.com/office/drawing/2014/main" id="{3EC83220-C646-451D-9DD9-F19A266D94EB}"/>
                </a:ext>
              </a:extLst>
            </p:cNvPr>
            <p:cNvSpPr>
              <a:spLocks/>
            </p:cNvSpPr>
            <p:nvPr/>
          </p:nvSpPr>
          <p:spPr bwMode="auto">
            <a:xfrm>
              <a:off x="6070600" y="2435226"/>
              <a:ext cx="49213" cy="57150"/>
            </a:xfrm>
            <a:custGeom>
              <a:avLst/>
              <a:gdLst>
                <a:gd name="T0" fmla="*/ 19 w 31"/>
                <a:gd name="T1" fmla="*/ 36 h 36"/>
                <a:gd name="T2" fmla="*/ 31 w 31"/>
                <a:gd name="T3" fmla="*/ 8 h 36"/>
                <a:gd name="T4" fmla="*/ 12 w 31"/>
                <a:gd name="T5" fmla="*/ 0 h 36"/>
                <a:gd name="T6" fmla="*/ 0 w 31"/>
                <a:gd name="T7" fmla="*/ 28 h 36"/>
                <a:gd name="T8" fmla="*/ 19 w 31"/>
                <a:gd name="T9" fmla="*/ 36 h 36"/>
              </a:gdLst>
              <a:ahLst/>
              <a:cxnLst>
                <a:cxn ang="0">
                  <a:pos x="T0" y="T1"/>
                </a:cxn>
                <a:cxn ang="0">
                  <a:pos x="T2" y="T3"/>
                </a:cxn>
                <a:cxn ang="0">
                  <a:pos x="T4" y="T5"/>
                </a:cxn>
                <a:cxn ang="0">
                  <a:pos x="T6" y="T7"/>
                </a:cxn>
                <a:cxn ang="0">
                  <a:pos x="T8" y="T9"/>
                </a:cxn>
              </a:cxnLst>
              <a:rect l="0" t="0" r="r" b="b"/>
              <a:pathLst>
                <a:path w="31" h="36">
                  <a:moveTo>
                    <a:pt x="19" y="36"/>
                  </a:moveTo>
                  <a:lnTo>
                    <a:pt x="31" y="8"/>
                  </a:lnTo>
                  <a:lnTo>
                    <a:pt x="12" y="0"/>
                  </a:lnTo>
                  <a:lnTo>
                    <a:pt x="0" y="28"/>
                  </a:lnTo>
                  <a:lnTo>
                    <a:pt x="1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41">
              <a:extLst>
                <a:ext uri="{FF2B5EF4-FFF2-40B4-BE49-F238E27FC236}">
                  <a16:creationId xmlns="" xmlns:a16="http://schemas.microsoft.com/office/drawing/2014/main" id="{AED0BE41-66B8-4331-8BCC-9185C3E32C42}"/>
                </a:ext>
              </a:extLst>
            </p:cNvPr>
            <p:cNvSpPr>
              <a:spLocks/>
            </p:cNvSpPr>
            <p:nvPr/>
          </p:nvSpPr>
          <p:spPr bwMode="auto">
            <a:xfrm>
              <a:off x="6176963" y="2554288"/>
              <a:ext cx="57150" cy="47625"/>
            </a:xfrm>
            <a:custGeom>
              <a:avLst/>
              <a:gdLst>
                <a:gd name="T0" fmla="*/ 8 w 36"/>
                <a:gd name="T1" fmla="*/ 30 h 30"/>
                <a:gd name="T2" fmla="*/ 36 w 36"/>
                <a:gd name="T3" fmla="*/ 18 h 30"/>
                <a:gd name="T4" fmla="*/ 29 w 36"/>
                <a:gd name="T5" fmla="*/ 0 h 30"/>
                <a:gd name="T6" fmla="*/ 0 w 36"/>
                <a:gd name="T7" fmla="*/ 11 h 30"/>
                <a:gd name="T8" fmla="*/ 8 w 36"/>
                <a:gd name="T9" fmla="*/ 30 h 30"/>
              </a:gdLst>
              <a:ahLst/>
              <a:cxnLst>
                <a:cxn ang="0">
                  <a:pos x="T0" y="T1"/>
                </a:cxn>
                <a:cxn ang="0">
                  <a:pos x="T2" y="T3"/>
                </a:cxn>
                <a:cxn ang="0">
                  <a:pos x="T4" y="T5"/>
                </a:cxn>
                <a:cxn ang="0">
                  <a:pos x="T6" y="T7"/>
                </a:cxn>
                <a:cxn ang="0">
                  <a:pos x="T8" y="T9"/>
                </a:cxn>
              </a:cxnLst>
              <a:rect l="0" t="0" r="r" b="b"/>
              <a:pathLst>
                <a:path w="36" h="30">
                  <a:moveTo>
                    <a:pt x="8" y="30"/>
                  </a:moveTo>
                  <a:lnTo>
                    <a:pt x="36" y="18"/>
                  </a:lnTo>
                  <a:lnTo>
                    <a:pt x="29" y="0"/>
                  </a:lnTo>
                  <a:lnTo>
                    <a:pt x="0" y="11"/>
                  </a:lnTo>
                  <a:lnTo>
                    <a:pt x="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9" name="Freeform 42">
              <a:extLst>
                <a:ext uri="{FF2B5EF4-FFF2-40B4-BE49-F238E27FC236}">
                  <a16:creationId xmlns="" xmlns:a16="http://schemas.microsoft.com/office/drawing/2014/main" id="{C535A6B3-3393-4AA5-80C1-DF76CB82CBD4}"/>
                </a:ext>
              </a:extLst>
            </p:cNvPr>
            <p:cNvSpPr>
              <a:spLocks/>
            </p:cNvSpPr>
            <p:nvPr/>
          </p:nvSpPr>
          <p:spPr bwMode="auto">
            <a:xfrm>
              <a:off x="5795963" y="2547938"/>
              <a:ext cx="57150" cy="47625"/>
            </a:xfrm>
            <a:custGeom>
              <a:avLst/>
              <a:gdLst>
                <a:gd name="T0" fmla="*/ 28 w 36"/>
                <a:gd name="T1" fmla="*/ 30 h 30"/>
                <a:gd name="T2" fmla="*/ 36 w 36"/>
                <a:gd name="T3" fmla="*/ 12 h 30"/>
                <a:gd name="T4" fmla="*/ 8 w 36"/>
                <a:gd name="T5" fmla="*/ 0 h 30"/>
                <a:gd name="T6" fmla="*/ 0 w 36"/>
                <a:gd name="T7" fmla="*/ 18 h 30"/>
                <a:gd name="T8" fmla="*/ 28 w 36"/>
                <a:gd name="T9" fmla="*/ 30 h 30"/>
              </a:gdLst>
              <a:ahLst/>
              <a:cxnLst>
                <a:cxn ang="0">
                  <a:pos x="T0" y="T1"/>
                </a:cxn>
                <a:cxn ang="0">
                  <a:pos x="T2" y="T3"/>
                </a:cxn>
                <a:cxn ang="0">
                  <a:pos x="T4" y="T5"/>
                </a:cxn>
                <a:cxn ang="0">
                  <a:pos x="T6" y="T7"/>
                </a:cxn>
                <a:cxn ang="0">
                  <a:pos x="T8" y="T9"/>
                </a:cxn>
              </a:cxnLst>
              <a:rect l="0" t="0" r="r" b="b"/>
              <a:pathLst>
                <a:path w="36" h="30">
                  <a:moveTo>
                    <a:pt x="28" y="30"/>
                  </a:moveTo>
                  <a:lnTo>
                    <a:pt x="36" y="12"/>
                  </a:lnTo>
                  <a:lnTo>
                    <a:pt x="8" y="0"/>
                  </a:lnTo>
                  <a:lnTo>
                    <a:pt x="0" y="18"/>
                  </a:lnTo>
                  <a:lnTo>
                    <a:pt x="2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60" name="Freeform 6">
            <a:extLst>
              <a:ext uri="{FF2B5EF4-FFF2-40B4-BE49-F238E27FC236}">
                <a16:creationId xmlns="" xmlns:a16="http://schemas.microsoft.com/office/drawing/2014/main" id="{215D4D36-C86A-4FEC-BB15-1F4582AF186C}"/>
              </a:ext>
            </a:extLst>
          </p:cNvPr>
          <p:cNvSpPr>
            <a:spLocks/>
          </p:cNvSpPr>
          <p:nvPr userDrawn="1"/>
        </p:nvSpPr>
        <p:spPr bwMode="auto">
          <a:xfrm>
            <a:off x="3288528" y="296368"/>
            <a:ext cx="8892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1" name="Freeform 11">
            <a:extLst>
              <a:ext uri="{FF2B5EF4-FFF2-40B4-BE49-F238E27FC236}">
                <a16:creationId xmlns="" xmlns:a16="http://schemas.microsoft.com/office/drawing/2014/main" id="{D6AD85DD-27A5-4F4A-BDFC-E7E1CCB5A799}"/>
              </a:ext>
            </a:extLst>
          </p:cNvPr>
          <p:cNvSpPr>
            <a:spLocks/>
          </p:cNvSpPr>
          <p:nvPr userDrawn="1"/>
        </p:nvSpPr>
        <p:spPr bwMode="auto">
          <a:xfrm>
            <a:off x="3180516"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000453713"/>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4.3#本节小结(可选)">
    <p:spTree>
      <p:nvGrpSpPr>
        <p:cNvPr id="1" name=""/>
        <p:cNvGrpSpPr/>
        <p:nvPr/>
      </p:nvGrpSpPr>
      <p:grpSpPr>
        <a:xfrm>
          <a:off x="0" y="0"/>
          <a:ext cx="0" cy="0"/>
          <a:chOff x="0" y="0"/>
          <a:chExt cx="0" cy="0"/>
        </a:xfrm>
      </p:grpSpPr>
      <p:sp>
        <p:nvSpPr>
          <p:cNvPr id="17" name="文本占位符 6">
            <a:extLst>
              <a:ext uri="{FF2B5EF4-FFF2-40B4-BE49-F238E27FC236}">
                <a16:creationId xmlns="" xmlns:a16="http://schemas.microsoft.com/office/drawing/2014/main" id="{2E03F4F7-2762-47DC-B245-D9A9A0F1438A}"/>
              </a:ext>
            </a:extLst>
          </p:cNvPr>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Click here to edit summary</a:t>
            </a:r>
            <a:endParaRPr lang="zh-CN" altLang="en-US" dirty="0"/>
          </a:p>
        </p:txBody>
      </p:sp>
      <p:sp>
        <p:nvSpPr>
          <p:cNvPr id="18" name="TextBox 10">
            <a:extLst>
              <a:ext uri="{FF2B5EF4-FFF2-40B4-BE49-F238E27FC236}">
                <a16:creationId xmlns="" xmlns:a16="http://schemas.microsoft.com/office/drawing/2014/main" id="{555575A9-C7DA-408B-9692-B8F7CBD7B788}"/>
              </a:ext>
            </a:extLst>
          </p:cNvPr>
          <p:cNvSpPr txBox="1"/>
          <p:nvPr userDrawn="1"/>
        </p:nvSpPr>
        <p:spPr bwMode="auto">
          <a:xfrm>
            <a:off x="1595500" y="408779"/>
            <a:ext cx="424847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Section Summary</a:t>
            </a:r>
          </a:p>
        </p:txBody>
      </p:sp>
      <p:sp>
        <p:nvSpPr>
          <p:cNvPr id="19" name="Freeform 9">
            <a:extLst>
              <a:ext uri="{FF2B5EF4-FFF2-40B4-BE49-F238E27FC236}">
                <a16:creationId xmlns="" xmlns:a16="http://schemas.microsoft.com/office/drawing/2014/main" id="{7C2AB915-B17F-4BEA-8584-C3F9A51D33E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11">
            <a:extLst>
              <a:ext uri="{FF2B5EF4-FFF2-40B4-BE49-F238E27FC236}">
                <a16:creationId xmlns="" xmlns:a16="http://schemas.microsoft.com/office/drawing/2014/main" id="{97B8DCA2-45D3-4E3C-8190-6E3BA3097EB0}"/>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1" name="组合 20">
            <a:extLst>
              <a:ext uri="{FF2B5EF4-FFF2-40B4-BE49-F238E27FC236}">
                <a16:creationId xmlns="" xmlns:a16="http://schemas.microsoft.com/office/drawing/2014/main" id="{6A3A8E42-B12A-4E66-903A-3ACE545368FF}"/>
              </a:ext>
            </a:extLst>
          </p:cNvPr>
          <p:cNvGrpSpPr/>
          <p:nvPr userDrawn="1"/>
        </p:nvGrpSpPr>
        <p:grpSpPr>
          <a:xfrm>
            <a:off x="515380" y="490848"/>
            <a:ext cx="470694" cy="475421"/>
            <a:chOff x="5540375" y="2868613"/>
            <a:chExt cx="1106488" cy="1117600"/>
          </a:xfrm>
          <a:solidFill>
            <a:schemeClr val="bg1"/>
          </a:solidFill>
        </p:grpSpPr>
        <p:sp>
          <p:nvSpPr>
            <p:cNvPr id="22" name="Freeform 6">
              <a:extLst>
                <a:ext uri="{FF2B5EF4-FFF2-40B4-BE49-F238E27FC236}">
                  <a16:creationId xmlns="" xmlns:a16="http://schemas.microsoft.com/office/drawing/2014/main" id="{C3F13D63-550A-4423-96AE-577D4BA6105D}"/>
                </a:ext>
              </a:extLst>
            </p:cNvPr>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7">
              <a:extLst>
                <a:ext uri="{FF2B5EF4-FFF2-40B4-BE49-F238E27FC236}">
                  <a16:creationId xmlns="" xmlns:a16="http://schemas.microsoft.com/office/drawing/2014/main" id="{3F353CBF-63B6-4669-B361-E1A73A5036A6}"/>
                </a:ext>
              </a:extLst>
            </p:cNvPr>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709811827"/>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4.3#本章总结">
    <p:spTree>
      <p:nvGrpSpPr>
        <p:cNvPr id="1" name=""/>
        <p:cNvGrpSpPr/>
        <p:nvPr/>
      </p:nvGrpSpPr>
      <p:grpSpPr>
        <a:xfrm>
          <a:off x="0" y="0"/>
          <a:ext cx="0" cy="0"/>
          <a:chOff x="0" y="0"/>
          <a:chExt cx="0" cy="0"/>
        </a:xfrm>
      </p:grpSpPr>
      <p:sp>
        <p:nvSpPr>
          <p:cNvPr id="9"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2412268"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Summary</a:t>
            </a:r>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15380" y="490848"/>
            <a:ext cx="470694" cy="475421"/>
            <a:chOff x="5540375" y="2868613"/>
            <a:chExt cx="1106488" cy="1117600"/>
          </a:xfrm>
          <a:solidFill>
            <a:schemeClr val="bg1"/>
          </a:solidFill>
        </p:grpSpPr>
        <p:sp>
          <p:nvSpPr>
            <p:cNvPr id="14"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文本占位符 6"/>
          <p:cNvSpPr>
            <a:spLocks noGrp="1"/>
          </p:cNvSpPr>
          <p:nvPr>
            <p:ph type="body" sz="quarter" idx="11" hasCustomPrompt="1"/>
          </p:nvPr>
        </p:nvSpPr>
        <p:spPr>
          <a:xfrm>
            <a:off x="451879" y="1241721"/>
            <a:ext cx="11306174"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auto">
              <a:defRPr baseline="0">
                <a:latin typeface="Huawei Sans" panose="020C0503030203020204" pitchFamily="34" charset="0"/>
              </a:defRPr>
            </a:lvl2pPr>
            <a:lvl3pPr fontAlgn="auto">
              <a:defRPr baseline="0">
                <a:latin typeface="Huawei Sans" panose="020C0503030203020204" pitchFamily="34" charset="0"/>
              </a:defRPr>
            </a:lvl3pPr>
            <a:lvl4pPr fontAlgn="auto">
              <a:defRPr baseline="0">
                <a:latin typeface="Huawei Sans" panose="020C0503030203020204" pitchFamily="34" charset="0"/>
              </a:defRPr>
            </a:lvl4pPr>
            <a:lvl5pPr fontAlgn="auto">
              <a:buNone/>
              <a:defRPr baseline="0">
                <a:latin typeface="Huawei Sans" panose="020C0503030203020204" pitchFamily="34" charset="0"/>
              </a:defRPr>
            </a:lvl5pPr>
          </a:lstStyle>
          <a:p>
            <a:pPr lvl="0"/>
            <a:r>
              <a:rPr lang="en-US" altLang="zh-CN" dirty="0"/>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922627382"/>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3#更多信息(可选)">
    <p:spTree>
      <p:nvGrpSpPr>
        <p:cNvPr id="1" name=""/>
        <p:cNvGrpSpPr/>
        <p:nvPr/>
      </p:nvGrpSpPr>
      <p:grpSpPr>
        <a:xfrm>
          <a:off x="0" y="0"/>
          <a:ext cx="0" cy="0"/>
          <a:chOff x="0" y="0"/>
          <a:chExt cx="0" cy="0"/>
        </a:xfrm>
      </p:grpSpPr>
      <p:sp>
        <p:nvSpPr>
          <p:cNvPr id="20" name="文本占位符 6">
            <a:extLst>
              <a:ext uri="{FF2B5EF4-FFF2-40B4-BE49-F238E27FC236}">
                <a16:creationId xmlns="" xmlns:a16="http://schemas.microsoft.com/office/drawing/2014/main" id="{C26BBAA6-CA0E-4F94-B76F-ABCB0CB3D7BC}"/>
              </a:ext>
            </a:extLst>
          </p:cNvPr>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More information for trainees</a:t>
            </a:r>
            <a:endParaRPr lang="zh-CN" altLang="en-US" dirty="0"/>
          </a:p>
        </p:txBody>
      </p:sp>
      <p:sp>
        <p:nvSpPr>
          <p:cNvPr id="21" name="TextBox 10">
            <a:extLst>
              <a:ext uri="{FF2B5EF4-FFF2-40B4-BE49-F238E27FC236}">
                <a16:creationId xmlns="" xmlns:a16="http://schemas.microsoft.com/office/drawing/2014/main" id="{83F4E52C-2F65-4219-83E2-E9C0FDEFBBBB}"/>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More Information</a:t>
            </a:r>
          </a:p>
        </p:txBody>
      </p:sp>
      <p:sp>
        <p:nvSpPr>
          <p:cNvPr id="22" name="Freeform 9">
            <a:extLst>
              <a:ext uri="{FF2B5EF4-FFF2-40B4-BE49-F238E27FC236}">
                <a16:creationId xmlns="" xmlns:a16="http://schemas.microsoft.com/office/drawing/2014/main" id="{67AE7782-5205-4C64-A1A1-72767956890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11">
            <a:extLst>
              <a:ext uri="{FF2B5EF4-FFF2-40B4-BE49-F238E27FC236}">
                <a16:creationId xmlns="" xmlns:a16="http://schemas.microsoft.com/office/drawing/2014/main" id="{56172C6A-B9EB-4945-87F8-A6FC4B1F9EB8}"/>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4" name="组合 23">
            <a:extLst>
              <a:ext uri="{FF2B5EF4-FFF2-40B4-BE49-F238E27FC236}">
                <a16:creationId xmlns="" xmlns:a16="http://schemas.microsoft.com/office/drawing/2014/main" id="{51B2654F-B2EB-4003-9C56-F3F7C13EDE19}"/>
              </a:ext>
            </a:extLst>
          </p:cNvPr>
          <p:cNvGrpSpPr/>
          <p:nvPr userDrawn="1"/>
        </p:nvGrpSpPr>
        <p:grpSpPr>
          <a:xfrm>
            <a:off x="479376" y="480268"/>
            <a:ext cx="496581" cy="496581"/>
            <a:chOff x="4485904" y="3429000"/>
            <a:chExt cx="2003425" cy="2003425"/>
          </a:xfrm>
          <a:solidFill>
            <a:schemeClr val="bg1"/>
          </a:solidFill>
        </p:grpSpPr>
        <p:sp>
          <p:nvSpPr>
            <p:cNvPr id="25" name="Freeform 6">
              <a:extLst>
                <a:ext uri="{FF2B5EF4-FFF2-40B4-BE49-F238E27FC236}">
                  <a16:creationId xmlns="" xmlns:a16="http://schemas.microsoft.com/office/drawing/2014/main" id="{913BF653-8F19-4896-A3C5-FD5C657F20BD}"/>
                </a:ext>
              </a:extLst>
            </p:cNvPr>
            <p:cNvSpPr>
              <a:spLocks noEditPoints="1"/>
            </p:cNvSpPr>
            <p:nvPr/>
          </p:nvSpPr>
          <p:spPr bwMode="auto">
            <a:xfrm>
              <a:off x="4485904" y="3429000"/>
              <a:ext cx="2003425" cy="2003425"/>
            </a:xfrm>
            <a:custGeom>
              <a:avLst/>
              <a:gdLst>
                <a:gd name="T0" fmla="*/ 669 w 1338"/>
                <a:gd name="T1" fmla="*/ 0 h 1338"/>
                <a:gd name="T2" fmla="*/ 1338 w 1338"/>
                <a:gd name="T3" fmla="*/ 669 h 1338"/>
                <a:gd name="T4" fmla="*/ 669 w 1338"/>
                <a:gd name="T5" fmla="*/ 1338 h 1338"/>
                <a:gd name="T6" fmla="*/ 0 w 1338"/>
                <a:gd name="T7" fmla="*/ 669 h 1338"/>
                <a:gd name="T8" fmla="*/ 669 w 1338"/>
                <a:gd name="T9" fmla="*/ 0 h 1338"/>
                <a:gd name="T10" fmla="*/ 669 w 1338"/>
                <a:gd name="T11" fmla="*/ 92 h 1338"/>
                <a:gd name="T12" fmla="*/ 1246 w 1338"/>
                <a:gd name="T13" fmla="*/ 669 h 1338"/>
                <a:gd name="T14" fmla="*/ 669 w 1338"/>
                <a:gd name="T15" fmla="*/ 1246 h 1338"/>
                <a:gd name="T16" fmla="*/ 92 w 1338"/>
                <a:gd name="T17" fmla="*/ 669 h 1338"/>
                <a:gd name="T18" fmla="*/ 669 w 1338"/>
                <a:gd name="T19" fmla="*/ 92 h 1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8" h="1338">
                  <a:moveTo>
                    <a:pt x="669" y="0"/>
                  </a:moveTo>
                  <a:cubicBezTo>
                    <a:pt x="1039" y="0"/>
                    <a:pt x="1338" y="299"/>
                    <a:pt x="1338" y="669"/>
                  </a:cubicBezTo>
                  <a:cubicBezTo>
                    <a:pt x="1338" y="1039"/>
                    <a:pt x="1039" y="1338"/>
                    <a:pt x="669" y="1338"/>
                  </a:cubicBezTo>
                  <a:cubicBezTo>
                    <a:pt x="299" y="1338"/>
                    <a:pt x="0" y="1039"/>
                    <a:pt x="0" y="669"/>
                  </a:cubicBezTo>
                  <a:cubicBezTo>
                    <a:pt x="0" y="299"/>
                    <a:pt x="299" y="0"/>
                    <a:pt x="669" y="0"/>
                  </a:cubicBezTo>
                  <a:close/>
                  <a:moveTo>
                    <a:pt x="669" y="92"/>
                  </a:moveTo>
                  <a:cubicBezTo>
                    <a:pt x="988" y="92"/>
                    <a:pt x="1246" y="350"/>
                    <a:pt x="1246" y="669"/>
                  </a:cubicBezTo>
                  <a:cubicBezTo>
                    <a:pt x="1246" y="988"/>
                    <a:pt x="988" y="1246"/>
                    <a:pt x="669" y="1246"/>
                  </a:cubicBezTo>
                  <a:cubicBezTo>
                    <a:pt x="350" y="1246"/>
                    <a:pt x="92" y="988"/>
                    <a:pt x="92" y="669"/>
                  </a:cubicBezTo>
                  <a:cubicBezTo>
                    <a:pt x="92" y="350"/>
                    <a:pt x="350" y="92"/>
                    <a:pt x="669"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6" name="Freeform 7">
              <a:extLst>
                <a:ext uri="{FF2B5EF4-FFF2-40B4-BE49-F238E27FC236}">
                  <a16:creationId xmlns="" xmlns:a16="http://schemas.microsoft.com/office/drawing/2014/main" id="{9FE93C34-99E5-43DB-A9AD-4AAAE522FC4D}"/>
                </a:ext>
              </a:extLst>
            </p:cNvPr>
            <p:cNvSpPr>
              <a:spLocks/>
            </p:cNvSpPr>
            <p:nvPr/>
          </p:nvSpPr>
          <p:spPr bwMode="auto">
            <a:xfrm>
              <a:off x="4978029" y="4324350"/>
              <a:ext cx="212725" cy="212725"/>
            </a:xfrm>
            <a:custGeom>
              <a:avLst/>
              <a:gdLst>
                <a:gd name="T0" fmla="*/ 0 w 142"/>
                <a:gd name="T1" fmla="*/ 72 h 142"/>
                <a:gd name="T2" fmla="*/ 0 w 142"/>
                <a:gd name="T3" fmla="*/ 70 h 142"/>
                <a:gd name="T4" fmla="*/ 71 w 142"/>
                <a:gd name="T5" fmla="*/ 0 h 142"/>
                <a:gd name="T6" fmla="*/ 71 w 142"/>
                <a:gd name="T7" fmla="*/ 0 h 142"/>
                <a:gd name="T8" fmla="*/ 142 w 142"/>
                <a:gd name="T9" fmla="*/ 70 h 142"/>
                <a:gd name="T10" fmla="*/ 142 w 142"/>
                <a:gd name="T11" fmla="*/ 72 h 142"/>
                <a:gd name="T12" fmla="*/ 71 w 142"/>
                <a:gd name="T13" fmla="*/ 142 h 142"/>
                <a:gd name="T14" fmla="*/ 71 w 142"/>
                <a:gd name="T15" fmla="*/ 142 h 142"/>
                <a:gd name="T16" fmla="*/ 0 w 142"/>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2">
                  <a:moveTo>
                    <a:pt x="0" y="72"/>
                  </a:moveTo>
                  <a:cubicBezTo>
                    <a:pt x="0" y="70"/>
                    <a:pt x="0" y="70"/>
                    <a:pt x="0" y="70"/>
                  </a:cubicBezTo>
                  <a:cubicBezTo>
                    <a:pt x="0" y="32"/>
                    <a:pt x="32" y="0"/>
                    <a:pt x="71" y="0"/>
                  </a:cubicBezTo>
                  <a:cubicBezTo>
                    <a:pt x="71" y="0"/>
                    <a:pt x="71" y="0"/>
                    <a:pt x="71" y="0"/>
                  </a:cubicBezTo>
                  <a:cubicBezTo>
                    <a:pt x="110" y="0"/>
                    <a:pt x="142" y="32"/>
                    <a:pt x="142" y="70"/>
                  </a:cubicBezTo>
                  <a:cubicBezTo>
                    <a:pt x="142" y="72"/>
                    <a:pt x="142" y="72"/>
                    <a:pt x="142" y="72"/>
                  </a:cubicBezTo>
                  <a:cubicBezTo>
                    <a:pt x="142" y="110"/>
                    <a:pt x="110" y="142"/>
                    <a:pt x="71" y="142"/>
                  </a:cubicBezTo>
                  <a:cubicBezTo>
                    <a:pt x="71" y="142"/>
                    <a:pt x="71" y="142"/>
                    <a:pt x="71"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7" name="Freeform 8">
              <a:extLst>
                <a:ext uri="{FF2B5EF4-FFF2-40B4-BE49-F238E27FC236}">
                  <a16:creationId xmlns="" xmlns:a16="http://schemas.microsoft.com/office/drawing/2014/main" id="{3BFC72F9-B51B-4292-9D58-51496D790398}"/>
                </a:ext>
              </a:extLst>
            </p:cNvPr>
            <p:cNvSpPr>
              <a:spLocks/>
            </p:cNvSpPr>
            <p:nvPr/>
          </p:nvSpPr>
          <p:spPr bwMode="auto">
            <a:xfrm>
              <a:off x="5395542"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1"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1"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8" name="Freeform 9">
              <a:extLst>
                <a:ext uri="{FF2B5EF4-FFF2-40B4-BE49-F238E27FC236}">
                  <a16:creationId xmlns="" xmlns:a16="http://schemas.microsoft.com/office/drawing/2014/main" id="{88C4CCD9-953D-48EA-A971-7F7D1A8375A5}"/>
                </a:ext>
              </a:extLst>
            </p:cNvPr>
            <p:cNvSpPr>
              <a:spLocks/>
            </p:cNvSpPr>
            <p:nvPr/>
          </p:nvSpPr>
          <p:spPr bwMode="auto">
            <a:xfrm>
              <a:off x="5809879"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2"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178358065"/>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3#学习推荐(可选)">
    <p:spTree>
      <p:nvGrpSpPr>
        <p:cNvPr id="1" name=""/>
        <p:cNvGrpSpPr/>
        <p:nvPr/>
      </p:nvGrpSpPr>
      <p:grpSpPr>
        <a:xfrm>
          <a:off x="0" y="0"/>
          <a:ext cx="0" cy="0"/>
          <a:chOff x="0" y="0"/>
          <a:chExt cx="0" cy="0"/>
        </a:xfrm>
      </p:grpSpPr>
      <p:sp>
        <p:nvSpPr>
          <p:cNvPr id="24" name="文本占位符 6">
            <a:extLst>
              <a:ext uri="{FF2B5EF4-FFF2-40B4-BE49-F238E27FC236}">
                <a16:creationId xmlns="" xmlns:a16="http://schemas.microsoft.com/office/drawing/2014/main" id="{5925F997-4DC4-4A97-A2CA-F6E67338549F}"/>
              </a:ext>
            </a:extLst>
          </p:cNvPr>
          <p:cNvSpPr>
            <a:spLocks noGrp="1"/>
          </p:cNvSpPr>
          <p:nvPr>
            <p:ph type="body" sz="quarter" idx="10" hasCustomPrompt="1"/>
          </p:nvPr>
        </p:nvSpPr>
        <p:spPr>
          <a:xfrm>
            <a:off x="451878" y="1242452"/>
            <a:ext cx="11306175" cy="4680000"/>
          </a:xfrm>
          <a:prstGeom prst="rect">
            <a:avLst/>
          </a:prstGeom>
        </p:spPr>
        <p:txBody>
          <a:bodyPr/>
          <a:lstStyle>
            <a:lvl1pPr marL="302279" marR="0" indent="-302279" algn="just" defTabSz="914034" rtl="0" eaLnBrk="1" fontAlgn="auto" latinLnBrk="0" hangingPunct="1">
              <a:lnSpc>
                <a:spcPct val="140000"/>
              </a:lnSpc>
              <a:spcBef>
                <a:spcPts val="792"/>
              </a:spcBef>
              <a:spcAft>
                <a:spcPts val="0"/>
              </a:spcAft>
              <a:buClrTx/>
              <a:buSzTx/>
              <a:buFont typeface="Arial" panose="020B0604020202020204" pitchFamily="34" charset="0"/>
              <a:buChar char="•"/>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marL="302279" marR="0" lvl="0" indent="-302279" algn="just" defTabSz="914034" rtl="0" eaLnBrk="1" fontAlgn="auto" latinLnBrk="0" hangingPunct="1">
              <a:lnSpc>
                <a:spcPct val="140000"/>
              </a:lnSpc>
              <a:spcBef>
                <a:spcPts val="792"/>
              </a:spcBef>
              <a:spcAft>
                <a:spcPts val="0"/>
              </a:spcAft>
              <a:buClrTx/>
              <a:buSzTx/>
              <a:buFont typeface="Arial" panose="020B0604020202020204" pitchFamily="34" charset="0"/>
              <a:buChar char="•"/>
              <a:tabLst/>
              <a:defRPr/>
            </a:pPr>
            <a:r>
              <a:rPr lang="en-US" altLang="zh-CN"/>
              <a:t>More information for trainees</a:t>
            </a:r>
            <a:endParaRPr lang="zh-CN" altLang="en-US"/>
          </a:p>
          <a:p>
            <a:endParaRPr lang="zh-CN" altLang="en-US" dirty="0"/>
          </a:p>
        </p:txBody>
      </p:sp>
      <p:sp>
        <p:nvSpPr>
          <p:cNvPr id="25" name="TextBox 10">
            <a:extLst>
              <a:ext uri="{FF2B5EF4-FFF2-40B4-BE49-F238E27FC236}">
                <a16:creationId xmlns="" xmlns:a16="http://schemas.microsoft.com/office/drawing/2014/main" id="{2A36096C-62EF-4784-A852-D80DB41F805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Recommendations</a:t>
            </a:r>
          </a:p>
        </p:txBody>
      </p:sp>
      <p:sp>
        <p:nvSpPr>
          <p:cNvPr id="26" name="Freeform 9">
            <a:extLst>
              <a:ext uri="{FF2B5EF4-FFF2-40B4-BE49-F238E27FC236}">
                <a16:creationId xmlns="" xmlns:a16="http://schemas.microsoft.com/office/drawing/2014/main" id="{C3E6B92D-4F56-451B-A969-F33FFD7B5596}"/>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7" name="Freeform 11">
            <a:extLst>
              <a:ext uri="{FF2B5EF4-FFF2-40B4-BE49-F238E27FC236}">
                <a16:creationId xmlns="" xmlns:a16="http://schemas.microsoft.com/office/drawing/2014/main" id="{4D1BFDBB-75E2-48B2-B09C-1B807C81952A}"/>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8" name="组合 27">
            <a:extLst>
              <a:ext uri="{FF2B5EF4-FFF2-40B4-BE49-F238E27FC236}">
                <a16:creationId xmlns="" xmlns:a16="http://schemas.microsoft.com/office/drawing/2014/main" id="{B61332C9-A2C1-4661-A190-9D4473E87607}"/>
              </a:ext>
            </a:extLst>
          </p:cNvPr>
          <p:cNvGrpSpPr/>
          <p:nvPr userDrawn="1"/>
        </p:nvGrpSpPr>
        <p:grpSpPr>
          <a:xfrm>
            <a:off x="515380" y="456929"/>
            <a:ext cx="461963" cy="485190"/>
            <a:chOff x="-779463" y="1835151"/>
            <a:chExt cx="1136650" cy="1193799"/>
          </a:xfrm>
          <a:solidFill>
            <a:schemeClr val="bg1"/>
          </a:solidFill>
        </p:grpSpPr>
        <p:sp>
          <p:nvSpPr>
            <p:cNvPr id="29" name="Freeform 6">
              <a:extLst>
                <a:ext uri="{FF2B5EF4-FFF2-40B4-BE49-F238E27FC236}">
                  <a16:creationId xmlns="" xmlns:a16="http://schemas.microsoft.com/office/drawing/2014/main" id="{82A9BBD5-6775-48A2-A296-CD096ABBA8AE}"/>
                </a:ext>
              </a:extLst>
            </p:cNvPr>
            <p:cNvSpPr>
              <a:spLocks/>
            </p:cNvSpPr>
            <p:nvPr/>
          </p:nvSpPr>
          <p:spPr bwMode="auto">
            <a:xfrm>
              <a:off x="-727075" y="2262188"/>
              <a:ext cx="1031875" cy="625475"/>
            </a:xfrm>
            <a:custGeom>
              <a:avLst/>
              <a:gdLst>
                <a:gd name="T0" fmla="*/ 946 w 968"/>
                <a:gd name="T1" fmla="*/ 587 h 587"/>
                <a:gd name="T2" fmla="*/ 22 w 968"/>
                <a:gd name="T3" fmla="*/ 587 h 587"/>
                <a:gd name="T4" fmla="*/ 0 w 968"/>
                <a:gd name="T5" fmla="*/ 565 h 587"/>
                <a:gd name="T6" fmla="*/ 0 w 968"/>
                <a:gd name="T7" fmla="*/ 63 h 587"/>
                <a:gd name="T8" fmla="*/ 62 w 968"/>
                <a:gd name="T9" fmla="*/ 0 h 587"/>
                <a:gd name="T10" fmla="*/ 104 w 968"/>
                <a:gd name="T11" fmla="*/ 0 h 587"/>
                <a:gd name="T12" fmla="*/ 126 w 968"/>
                <a:gd name="T13" fmla="*/ 22 h 587"/>
                <a:gd name="T14" fmla="*/ 104 w 968"/>
                <a:gd name="T15" fmla="*/ 43 h 587"/>
                <a:gd name="T16" fmla="*/ 62 w 968"/>
                <a:gd name="T17" fmla="*/ 43 h 587"/>
                <a:gd name="T18" fmla="*/ 43 w 968"/>
                <a:gd name="T19" fmla="*/ 63 h 587"/>
                <a:gd name="T20" fmla="*/ 43 w 968"/>
                <a:gd name="T21" fmla="*/ 544 h 587"/>
                <a:gd name="T22" fmla="*/ 925 w 968"/>
                <a:gd name="T23" fmla="*/ 544 h 587"/>
                <a:gd name="T24" fmla="*/ 925 w 968"/>
                <a:gd name="T25" fmla="*/ 63 h 587"/>
                <a:gd name="T26" fmla="*/ 906 w 968"/>
                <a:gd name="T27" fmla="*/ 43 h 587"/>
                <a:gd name="T28" fmla="*/ 859 w 968"/>
                <a:gd name="T29" fmla="*/ 43 h 587"/>
                <a:gd name="T30" fmla="*/ 837 w 968"/>
                <a:gd name="T31" fmla="*/ 22 h 587"/>
                <a:gd name="T32" fmla="*/ 859 w 968"/>
                <a:gd name="T33" fmla="*/ 0 h 587"/>
                <a:gd name="T34" fmla="*/ 906 w 968"/>
                <a:gd name="T35" fmla="*/ 0 h 587"/>
                <a:gd name="T36" fmla="*/ 968 w 968"/>
                <a:gd name="T37" fmla="*/ 63 h 587"/>
                <a:gd name="T38" fmla="*/ 968 w 968"/>
                <a:gd name="T39" fmla="*/ 565 h 587"/>
                <a:gd name="T40" fmla="*/ 946 w 968"/>
                <a:gd name="T41" fmla="*/ 58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8" h="587">
                  <a:moveTo>
                    <a:pt x="946" y="587"/>
                  </a:moveTo>
                  <a:cubicBezTo>
                    <a:pt x="22" y="587"/>
                    <a:pt x="22" y="587"/>
                    <a:pt x="22" y="587"/>
                  </a:cubicBezTo>
                  <a:cubicBezTo>
                    <a:pt x="10" y="587"/>
                    <a:pt x="0" y="577"/>
                    <a:pt x="0" y="565"/>
                  </a:cubicBezTo>
                  <a:cubicBezTo>
                    <a:pt x="0" y="63"/>
                    <a:pt x="0" y="63"/>
                    <a:pt x="0" y="63"/>
                  </a:cubicBezTo>
                  <a:cubicBezTo>
                    <a:pt x="0" y="28"/>
                    <a:pt x="28" y="0"/>
                    <a:pt x="62" y="0"/>
                  </a:cubicBezTo>
                  <a:cubicBezTo>
                    <a:pt x="104" y="0"/>
                    <a:pt x="104" y="0"/>
                    <a:pt x="104" y="0"/>
                  </a:cubicBezTo>
                  <a:cubicBezTo>
                    <a:pt x="116" y="0"/>
                    <a:pt x="126" y="10"/>
                    <a:pt x="126" y="22"/>
                  </a:cubicBezTo>
                  <a:cubicBezTo>
                    <a:pt x="126" y="34"/>
                    <a:pt x="116" y="43"/>
                    <a:pt x="104" y="43"/>
                  </a:cubicBezTo>
                  <a:cubicBezTo>
                    <a:pt x="62" y="43"/>
                    <a:pt x="62" y="43"/>
                    <a:pt x="62" y="43"/>
                  </a:cubicBezTo>
                  <a:cubicBezTo>
                    <a:pt x="52" y="43"/>
                    <a:pt x="43" y="52"/>
                    <a:pt x="43" y="63"/>
                  </a:cubicBezTo>
                  <a:cubicBezTo>
                    <a:pt x="43" y="544"/>
                    <a:pt x="43" y="544"/>
                    <a:pt x="43" y="544"/>
                  </a:cubicBezTo>
                  <a:cubicBezTo>
                    <a:pt x="925" y="544"/>
                    <a:pt x="925" y="544"/>
                    <a:pt x="925" y="544"/>
                  </a:cubicBezTo>
                  <a:cubicBezTo>
                    <a:pt x="925" y="63"/>
                    <a:pt x="925" y="63"/>
                    <a:pt x="925" y="63"/>
                  </a:cubicBezTo>
                  <a:cubicBezTo>
                    <a:pt x="925" y="52"/>
                    <a:pt x="916" y="43"/>
                    <a:pt x="906" y="43"/>
                  </a:cubicBezTo>
                  <a:cubicBezTo>
                    <a:pt x="859" y="43"/>
                    <a:pt x="859" y="43"/>
                    <a:pt x="859" y="43"/>
                  </a:cubicBezTo>
                  <a:cubicBezTo>
                    <a:pt x="847" y="43"/>
                    <a:pt x="837" y="34"/>
                    <a:pt x="837" y="22"/>
                  </a:cubicBezTo>
                  <a:cubicBezTo>
                    <a:pt x="837" y="10"/>
                    <a:pt x="847" y="0"/>
                    <a:pt x="859" y="0"/>
                  </a:cubicBezTo>
                  <a:cubicBezTo>
                    <a:pt x="906" y="0"/>
                    <a:pt x="906" y="0"/>
                    <a:pt x="906" y="0"/>
                  </a:cubicBezTo>
                  <a:cubicBezTo>
                    <a:pt x="940" y="0"/>
                    <a:pt x="968" y="28"/>
                    <a:pt x="968" y="63"/>
                  </a:cubicBezTo>
                  <a:cubicBezTo>
                    <a:pt x="968" y="565"/>
                    <a:pt x="968" y="565"/>
                    <a:pt x="968" y="565"/>
                  </a:cubicBezTo>
                  <a:cubicBezTo>
                    <a:pt x="968" y="577"/>
                    <a:pt x="958" y="587"/>
                    <a:pt x="946" y="5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0" name="Freeform 7">
              <a:extLst>
                <a:ext uri="{FF2B5EF4-FFF2-40B4-BE49-F238E27FC236}">
                  <a16:creationId xmlns="" xmlns:a16="http://schemas.microsoft.com/office/drawing/2014/main" id="{D7F437DB-F937-48D0-884F-7A306DDFF48D}"/>
                </a:ext>
              </a:extLst>
            </p:cNvPr>
            <p:cNvSpPr>
              <a:spLocks noEditPoints="1"/>
            </p:cNvSpPr>
            <p:nvPr/>
          </p:nvSpPr>
          <p:spPr bwMode="auto">
            <a:xfrm>
              <a:off x="-779463" y="2841625"/>
              <a:ext cx="1136650" cy="187325"/>
            </a:xfrm>
            <a:custGeom>
              <a:avLst/>
              <a:gdLst>
                <a:gd name="T0" fmla="*/ 1024 w 1066"/>
                <a:gd name="T1" fmla="*/ 176 h 176"/>
                <a:gd name="T2" fmla="*/ 42 w 1066"/>
                <a:gd name="T3" fmla="*/ 176 h 176"/>
                <a:gd name="T4" fmla="*/ 0 w 1066"/>
                <a:gd name="T5" fmla="*/ 134 h 176"/>
                <a:gd name="T6" fmla="*/ 0 w 1066"/>
                <a:gd name="T7" fmla="*/ 42 h 176"/>
                <a:gd name="T8" fmla="*/ 42 w 1066"/>
                <a:gd name="T9" fmla="*/ 0 h 176"/>
                <a:gd name="T10" fmla="*/ 1024 w 1066"/>
                <a:gd name="T11" fmla="*/ 0 h 176"/>
                <a:gd name="T12" fmla="*/ 1066 w 1066"/>
                <a:gd name="T13" fmla="*/ 42 h 176"/>
                <a:gd name="T14" fmla="*/ 1066 w 1066"/>
                <a:gd name="T15" fmla="*/ 134 h 176"/>
                <a:gd name="T16" fmla="*/ 1024 w 1066"/>
                <a:gd name="T17" fmla="*/ 176 h 176"/>
                <a:gd name="T18" fmla="*/ 1023 w 1066"/>
                <a:gd name="T19" fmla="*/ 42 h 176"/>
                <a:gd name="T20" fmla="*/ 42 w 1066"/>
                <a:gd name="T21" fmla="*/ 43 h 176"/>
                <a:gd name="T22" fmla="*/ 43 w 1066"/>
                <a:gd name="T23" fmla="*/ 134 h 176"/>
                <a:gd name="T24" fmla="*/ 1023 w 1066"/>
                <a:gd name="T25" fmla="*/ 133 h 176"/>
                <a:gd name="T26" fmla="*/ 1023 w 1066"/>
                <a:gd name="T27" fmla="*/ 4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6" h="176">
                  <a:moveTo>
                    <a:pt x="1024" y="176"/>
                  </a:moveTo>
                  <a:cubicBezTo>
                    <a:pt x="42" y="176"/>
                    <a:pt x="42" y="176"/>
                    <a:pt x="42" y="176"/>
                  </a:cubicBezTo>
                  <a:cubicBezTo>
                    <a:pt x="19" y="176"/>
                    <a:pt x="0" y="157"/>
                    <a:pt x="0" y="134"/>
                  </a:cubicBezTo>
                  <a:cubicBezTo>
                    <a:pt x="0" y="42"/>
                    <a:pt x="0" y="42"/>
                    <a:pt x="0" y="42"/>
                  </a:cubicBezTo>
                  <a:cubicBezTo>
                    <a:pt x="0" y="18"/>
                    <a:pt x="19" y="0"/>
                    <a:pt x="42" y="0"/>
                  </a:cubicBezTo>
                  <a:cubicBezTo>
                    <a:pt x="1024" y="0"/>
                    <a:pt x="1024" y="0"/>
                    <a:pt x="1024" y="0"/>
                  </a:cubicBezTo>
                  <a:cubicBezTo>
                    <a:pt x="1047" y="0"/>
                    <a:pt x="1066" y="18"/>
                    <a:pt x="1066" y="42"/>
                  </a:cubicBezTo>
                  <a:cubicBezTo>
                    <a:pt x="1066" y="134"/>
                    <a:pt x="1066" y="134"/>
                    <a:pt x="1066" y="134"/>
                  </a:cubicBezTo>
                  <a:cubicBezTo>
                    <a:pt x="1066" y="157"/>
                    <a:pt x="1047" y="176"/>
                    <a:pt x="1024" y="176"/>
                  </a:cubicBezTo>
                  <a:close/>
                  <a:moveTo>
                    <a:pt x="1023" y="42"/>
                  </a:moveTo>
                  <a:cubicBezTo>
                    <a:pt x="42" y="43"/>
                    <a:pt x="42" y="43"/>
                    <a:pt x="42" y="43"/>
                  </a:cubicBezTo>
                  <a:cubicBezTo>
                    <a:pt x="43" y="134"/>
                    <a:pt x="43" y="134"/>
                    <a:pt x="43" y="134"/>
                  </a:cubicBezTo>
                  <a:cubicBezTo>
                    <a:pt x="1023" y="133"/>
                    <a:pt x="1023" y="133"/>
                    <a:pt x="1023" y="133"/>
                  </a:cubicBezTo>
                  <a:lnTo>
                    <a:pt x="1023"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Freeform 8">
              <a:extLst>
                <a:ext uri="{FF2B5EF4-FFF2-40B4-BE49-F238E27FC236}">
                  <a16:creationId xmlns="" xmlns:a16="http://schemas.microsoft.com/office/drawing/2014/main" id="{10EA7787-8391-467D-A51C-7E68BADC87DE}"/>
                </a:ext>
              </a:extLst>
            </p:cNvPr>
            <p:cNvSpPr>
              <a:spLocks/>
            </p:cNvSpPr>
            <p:nvPr/>
          </p:nvSpPr>
          <p:spPr bwMode="auto">
            <a:xfrm>
              <a:off x="-303213" y="2911475"/>
              <a:ext cx="184150" cy="46037"/>
            </a:xfrm>
            <a:custGeom>
              <a:avLst/>
              <a:gdLst>
                <a:gd name="T0" fmla="*/ 151 w 172"/>
                <a:gd name="T1" fmla="*/ 43 h 43"/>
                <a:gd name="T2" fmla="*/ 21 w 172"/>
                <a:gd name="T3" fmla="*/ 43 h 43"/>
                <a:gd name="T4" fmla="*/ 0 w 172"/>
                <a:gd name="T5" fmla="*/ 22 h 43"/>
                <a:gd name="T6" fmla="*/ 21 w 172"/>
                <a:gd name="T7" fmla="*/ 0 h 43"/>
                <a:gd name="T8" fmla="*/ 151 w 172"/>
                <a:gd name="T9" fmla="*/ 0 h 43"/>
                <a:gd name="T10" fmla="*/ 172 w 172"/>
                <a:gd name="T11" fmla="*/ 22 h 43"/>
                <a:gd name="T12" fmla="*/ 151 w 172"/>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72" h="43">
                  <a:moveTo>
                    <a:pt x="151" y="43"/>
                  </a:moveTo>
                  <a:cubicBezTo>
                    <a:pt x="21" y="43"/>
                    <a:pt x="21" y="43"/>
                    <a:pt x="21" y="43"/>
                  </a:cubicBezTo>
                  <a:cubicBezTo>
                    <a:pt x="10" y="43"/>
                    <a:pt x="0" y="34"/>
                    <a:pt x="0" y="22"/>
                  </a:cubicBezTo>
                  <a:cubicBezTo>
                    <a:pt x="0" y="10"/>
                    <a:pt x="10" y="0"/>
                    <a:pt x="21" y="0"/>
                  </a:cubicBezTo>
                  <a:cubicBezTo>
                    <a:pt x="151" y="0"/>
                    <a:pt x="151" y="0"/>
                    <a:pt x="151" y="0"/>
                  </a:cubicBezTo>
                  <a:cubicBezTo>
                    <a:pt x="162" y="0"/>
                    <a:pt x="172" y="10"/>
                    <a:pt x="172" y="22"/>
                  </a:cubicBezTo>
                  <a:cubicBezTo>
                    <a:pt x="172" y="34"/>
                    <a:pt x="162" y="43"/>
                    <a:pt x="15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Freeform 9">
              <a:extLst>
                <a:ext uri="{FF2B5EF4-FFF2-40B4-BE49-F238E27FC236}">
                  <a16:creationId xmlns="" xmlns:a16="http://schemas.microsoft.com/office/drawing/2014/main" id="{94728891-ED7D-40F2-8167-5038AD0D1E3B}"/>
                </a:ext>
              </a:extLst>
            </p:cNvPr>
            <p:cNvSpPr>
              <a:spLocks noEditPoints="1"/>
            </p:cNvSpPr>
            <p:nvPr/>
          </p:nvSpPr>
          <p:spPr bwMode="auto">
            <a:xfrm>
              <a:off x="-568325" y="1835151"/>
              <a:ext cx="712788" cy="852487"/>
            </a:xfrm>
            <a:custGeom>
              <a:avLst/>
              <a:gdLst>
                <a:gd name="T0" fmla="*/ 335 w 668"/>
                <a:gd name="T1" fmla="*/ 800 h 800"/>
                <a:gd name="T2" fmla="*/ 316 w 668"/>
                <a:gd name="T3" fmla="*/ 789 h 800"/>
                <a:gd name="T4" fmla="*/ 246 w 668"/>
                <a:gd name="T5" fmla="*/ 662 h 800"/>
                <a:gd name="T6" fmla="*/ 57 w 668"/>
                <a:gd name="T7" fmla="*/ 508 h 800"/>
                <a:gd name="T8" fmla="*/ 49 w 668"/>
                <a:gd name="T9" fmla="*/ 492 h 800"/>
                <a:gd name="T10" fmla="*/ 84 w 668"/>
                <a:gd name="T11" fmla="*/ 168 h 800"/>
                <a:gd name="T12" fmla="*/ 202 w 668"/>
                <a:gd name="T13" fmla="*/ 73 h 800"/>
                <a:gd name="T14" fmla="*/ 621 w 668"/>
                <a:gd name="T15" fmla="*/ 226 h 800"/>
                <a:gd name="T16" fmla="*/ 621 w 668"/>
                <a:gd name="T17" fmla="*/ 226 h 800"/>
                <a:gd name="T18" fmla="*/ 594 w 668"/>
                <a:gd name="T19" fmla="*/ 538 h 800"/>
                <a:gd name="T20" fmla="*/ 468 w 668"/>
                <a:gd name="T21" fmla="*/ 645 h 800"/>
                <a:gd name="T22" fmla="*/ 412 w 668"/>
                <a:gd name="T23" fmla="*/ 665 h 800"/>
                <a:gd name="T24" fmla="*/ 355 w 668"/>
                <a:gd name="T25" fmla="*/ 787 h 800"/>
                <a:gd name="T26" fmla="*/ 336 w 668"/>
                <a:gd name="T27" fmla="*/ 800 h 800"/>
                <a:gd name="T28" fmla="*/ 335 w 668"/>
                <a:gd name="T29" fmla="*/ 800 h 800"/>
                <a:gd name="T30" fmla="*/ 334 w 668"/>
                <a:gd name="T31" fmla="*/ 87 h 800"/>
                <a:gd name="T32" fmla="*/ 220 w 668"/>
                <a:gd name="T33" fmla="*/ 112 h 800"/>
                <a:gd name="T34" fmla="*/ 119 w 668"/>
                <a:gd name="T35" fmla="*/ 194 h 800"/>
                <a:gd name="T36" fmla="*/ 88 w 668"/>
                <a:gd name="T37" fmla="*/ 474 h 800"/>
                <a:gd name="T38" fmla="*/ 95 w 668"/>
                <a:gd name="T39" fmla="*/ 487 h 800"/>
                <a:gd name="T40" fmla="*/ 266 w 668"/>
                <a:gd name="T41" fmla="*/ 622 h 800"/>
                <a:gd name="T42" fmla="*/ 280 w 668"/>
                <a:gd name="T43" fmla="*/ 633 h 800"/>
                <a:gd name="T44" fmla="*/ 333 w 668"/>
                <a:gd name="T45" fmla="*/ 731 h 800"/>
                <a:gd name="T46" fmla="*/ 377 w 668"/>
                <a:gd name="T47" fmla="*/ 637 h 800"/>
                <a:gd name="T48" fmla="*/ 392 w 668"/>
                <a:gd name="T49" fmla="*/ 625 h 800"/>
                <a:gd name="T50" fmla="*/ 450 w 668"/>
                <a:gd name="T51" fmla="*/ 606 h 800"/>
                <a:gd name="T52" fmla="*/ 559 w 668"/>
                <a:gd name="T53" fmla="*/ 514 h 800"/>
                <a:gd name="T54" fmla="*/ 582 w 668"/>
                <a:gd name="T55" fmla="*/ 244 h 800"/>
                <a:gd name="T56" fmla="*/ 582 w 668"/>
                <a:gd name="T57" fmla="*/ 244 h 800"/>
                <a:gd name="T58" fmla="*/ 334 w 668"/>
                <a:gd name="T59" fmla="*/ 87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68" h="800">
                  <a:moveTo>
                    <a:pt x="335" y="800"/>
                  </a:moveTo>
                  <a:cubicBezTo>
                    <a:pt x="327" y="800"/>
                    <a:pt x="320" y="796"/>
                    <a:pt x="316" y="789"/>
                  </a:cubicBezTo>
                  <a:cubicBezTo>
                    <a:pt x="246" y="662"/>
                    <a:pt x="246" y="662"/>
                    <a:pt x="246" y="662"/>
                  </a:cubicBezTo>
                  <a:cubicBezTo>
                    <a:pt x="165" y="638"/>
                    <a:pt x="97" y="582"/>
                    <a:pt x="57" y="508"/>
                  </a:cubicBezTo>
                  <a:cubicBezTo>
                    <a:pt x="54" y="502"/>
                    <a:pt x="52" y="497"/>
                    <a:pt x="49" y="492"/>
                  </a:cubicBezTo>
                  <a:cubicBezTo>
                    <a:pt x="0" y="385"/>
                    <a:pt x="13" y="261"/>
                    <a:pt x="84" y="168"/>
                  </a:cubicBezTo>
                  <a:cubicBezTo>
                    <a:pt x="115" y="127"/>
                    <a:pt x="155" y="95"/>
                    <a:pt x="202" y="73"/>
                  </a:cubicBezTo>
                  <a:cubicBezTo>
                    <a:pt x="360" y="0"/>
                    <a:pt x="548" y="69"/>
                    <a:pt x="621" y="226"/>
                  </a:cubicBezTo>
                  <a:cubicBezTo>
                    <a:pt x="621" y="226"/>
                    <a:pt x="621" y="226"/>
                    <a:pt x="621" y="226"/>
                  </a:cubicBezTo>
                  <a:cubicBezTo>
                    <a:pt x="668" y="327"/>
                    <a:pt x="658" y="447"/>
                    <a:pt x="594" y="538"/>
                  </a:cubicBezTo>
                  <a:cubicBezTo>
                    <a:pt x="563" y="584"/>
                    <a:pt x="519" y="621"/>
                    <a:pt x="468" y="645"/>
                  </a:cubicBezTo>
                  <a:cubicBezTo>
                    <a:pt x="450" y="653"/>
                    <a:pt x="431" y="660"/>
                    <a:pt x="412" y="665"/>
                  </a:cubicBezTo>
                  <a:cubicBezTo>
                    <a:pt x="355" y="787"/>
                    <a:pt x="355" y="787"/>
                    <a:pt x="355" y="787"/>
                  </a:cubicBezTo>
                  <a:cubicBezTo>
                    <a:pt x="351" y="795"/>
                    <a:pt x="344" y="800"/>
                    <a:pt x="336" y="800"/>
                  </a:cubicBezTo>
                  <a:cubicBezTo>
                    <a:pt x="335" y="800"/>
                    <a:pt x="335" y="800"/>
                    <a:pt x="335" y="800"/>
                  </a:cubicBezTo>
                  <a:close/>
                  <a:moveTo>
                    <a:pt x="334" y="87"/>
                  </a:moveTo>
                  <a:cubicBezTo>
                    <a:pt x="296" y="87"/>
                    <a:pt x="257" y="95"/>
                    <a:pt x="220" y="112"/>
                  </a:cubicBezTo>
                  <a:cubicBezTo>
                    <a:pt x="180" y="131"/>
                    <a:pt x="145" y="159"/>
                    <a:pt x="119" y="194"/>
                  </a:cubicBezTo>
                  <a:cubicBezTo>
                    <a:pt x="57" y="275"/>
                    <a:pt x="45" y="382"/>
                    <a:pt x="88" y="474"/>
                  </a:cubicBezTo>
                  <a:cubicBezTo>
                    <a:pt x="90" y="478"/>
                    <a:pt x="92" y="483"/>
                    <a:pt x="95" y="487"/>
                  </a:cubicBezTo>
                  <a:cubicBezTo>
                    <a:pt x="130" y="554"/>
                    <a:pt x="193" y="603"/>
                    <a:pt x="266" y="622"/>
                  </a:cubicBezTo>
                  <a:cubicBezTo>
                    <a:pt x="272" y="624"/>
                    <a:pt x="277" y="628"/>
                    <a:pt x="280" y="633"/>
                  </a:cubicBezTo>
                  <a:cubicBezTo>
                    <a:pt x="333" y="731"/>
                    <a:pt x="333" y="731"/>
                    <a:pt x="333" y="731"/>
                  </a:cubicBezTo>
                  <a:cubicBezTo>
                    <a:pt x="377" y="637"/>
                    <a:pt x="377" y="637"/>
                    <a:pt x="377" y="637"/>
                  </a:cubicBezTo>
                  <a:cubicBezTo>
                    <a:pt x="380" y="631"/>
                    <a:pt x="386" y="626"/>
                    <a:pt x="392" y="625"/>
                  </a:cubicBezTo>
                  <a:cubicBezTo>
                    <a:pt x="413" y="621"/>
                    <a:pt x="432" y="614"/>
                    <a:pt x="450" y="606"/>
                  </a:cubicBezTo>
                  <a:cubicBezTo>
                    <a:pt x="494" y="585"/>
                    <a:pt x="532" y="554"/>
                    <a:pt x="559" y="514"/>
                  </a:cubicBezTo>
                  <a:cubicBezTo>
                    <a:pt x="613" y="435"/>
                    <a:pt x="622" y="331"/>
                    <a:pt x="582" y="244"/>
                  </a:cubicBezTo>
                  <a:cubicBezTo>
                    <a:pt x="582" y="244"/>
                    <a:pt x="582" y="244"/>
                    <a:pt x="582" y="244"/>
                  </a:cubicBezTo>
                  <a:cubicBezTo>
                    <a:pt x="536" y="145"/>
                    <a:pt x="437" y="87"/>
                    <a:pt x="334"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10">
              <a:extLst>
                <a:ext uri="{FF2B5EF4-FFF2-40B4-BE49-F238E27FC236}">
                  <a16:creationId xmlns="" xmlns:a16="http://schemas.microsoft.com/office/drawing/2014/main" id="{8F5E0130-7164-459A-AA92-A957A8E21FAB}"/>
                </a:ext>
              </a:extLst>
            </p:cNvPr>
            <p:cNvSpPr>
              <a:spLocks noEditPoints="1"/>
            </p:cNvSpPr>
            <p:nvPr/>
          </p:nvSpPr>
          <p:spPr bwMode="auto">
            <a:xfrm>
              <a:off x="-354013" y="2181225"/>
              <a:ext cx="280988" cy="187325"/>
            </a:xfrm>
            <a:custGeom>
              <a:avLst/>
              <a:gdLst>
                <a:gd name="T0" fmla="*/ 140 w 263"/>
                <a:gd name="T1" fmla="*/ 177 h 177"/>
                <a:gd name="T2" fmla="*/ 130 w 263"/>
                <a:gd name="T3" fmla="*/ 177 h 177"/>
                <a:gd name="T4" fmla="*/ 2 w 263"/>
                <a:gd name="T5" fmla="*/ 115 h 177"/>
                <a:gd name="T6" fmla="*/ 3 w 263"/>
                <a:gd name="T7" fmla="*/ 21 h 177"/>
                <a:gd name="T8" fmla="*/ 25 w 263"/>
                <a:gd name="T9" fmla="*/ 0 h 177"/>
                <a:gd name="T10" fmla="*/ 46 w 263"/>
                <a:gd name="T11" fmla="*/ 21 h 177"/>
                <a:gd name="T12" fmla="*/ 45 w 263"/>
                <a:gd name="T13" fmla="*/ 113 h 177"/>
                <a:gd name="T14" fmla="*/ 131 w 263"/>
                <a:gd name="T15" fmla="*/ 134 h 177"/>
                <a:gd name="T16" fmla="*/ 218 w 263"/>
                <a:gd name="T17" fmla="*/ 119 h 177"/>
                <a:gd name="T18" fmla="*/ 220 w 263"/>
                <a:gd name="T19" fmla="*/ 27 h 177"/>
                <a:gd name="T20" fmla="*/ 242 w 263"/>
                <a:gd name="T21" fmla="*/ 6 h 177"/>
                <a:gd name="T22" fmla="*/ 263 w 263"/>
                <a:gd name="T23" fmla="*/ 28 h 177"/>
                <a:gd name="T24" fmla="*/ 261 w 263"/>
                <a:gd name="T25" fmla="*/ 122 h 177"/>
                <a:gd name="T26" fmla="*/ 214 w 263"/>
                <a:gd name="T27" fmla="*/ 168 h 177"/>
                <a:gd name="T28" fmla="*/ 140 w 263"/>
                <a:gd name="T29" fmla="*/ 177 h 177"/>
                <a:gd name="T30" fmla="*/ 45 w 263"/>
                <a:gd name="T31" fmla="*/ 116 h 177"/>
                <a:gd name="T32" fmla="*/ 45 w 263"/>
                <a:gd name="T33" fmla="*/ 116 h 177"/>
                <a:gd name="T34" fmla="*/ 45 w 263"/>
                <a:gd name="T35" fmla="*/ 1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177">
                  <a:moveTo>
                    <a:pt x="140" y="177"/>
                  </a:moveTo>
                  <a:cubicBezTo>
                    <a:pt x="137" y="177"/>
                    <a:pt x="133" y="177"/>
                    <a:pt x="130" y="177"/>
                  </a:cubicBezTo>
                  <a:cubicBezTo>
                    <a:pt x="65" y="175"/>
                    <a:pt x="0" y="155"/>
                    <a:pt x="2" y="115"/>
                  </a:cubicBezTo>
                  <a:cubicBezTo>
                    <a:pt x="3" y="21"/>
                    <a:pt x="3" y="21"/>
                    <a:pt x="3" y="21"/>
                  </a:cubicBezTo>
                  <a:cubicBezTo>
                    <a:pt x="3" y="9"/>
                    <a:pt x="14" y="0"/>
                    <a:pt x="25" y="0"/>
                  </a:cubicBezTo>
                  <a:cubicBezTo>
                    <a:pt x="37" y="0"/>
                    <a:pt x="47" y="10"/>
                    <a:pt x="46" y="21"/>
                  </a:cubicBezTo>
                  <a:cubicBezTo>
                    <a:pt x="45" y="113"/>
                    <a:pt x="45" y="113"/>
                    <a:pt x="45" y="113"/>
                  </a:cubicBezTo>
                  <a:cubicBezTo>
                    <a:pt x="51" y="120"/>
                    <a:pt x="82" y="133"/>
                    <a:pt x="131" y="134"/>
                  </a:cubicBezTo>
                  <a:cubicBezTo>
                    <a:pt x="180" y="136"/>
                    <a:pt x="211" y="125"/>
                    <a:pt x="218" y="119"/>
                  </a:cubicBezTo>
                  <a:cubicBezTo>
                    <a:pt x="220" y="27"/>
                    <a:pt x="220" y="27"/>
                    <a:pt x="220" y="27"/>
                  </a:cubicBezTo>
                  <a:cubicBezTo>
                    <a:pt x="220" y="15"/>
                    <a:pt x="231" y="5"/>
                    <a:pt x="242" y="6"/>
                  </a:cubicBezTo>
                  <a:cubicBezTo>
                    <a:pt x="254" y="6"/>
                    <a:pt x="263" y="16"/>
                    <a:pt x="263" y="28"/>
                  </a:cubicBezTo>
                  <a:cubicBezTo>
                    <a:pt x="261" y="122"/>
                    <a:pt x="261" y="122"/>
                    <a:pt x="261" y="122"/>
                  </a:cubicBezTo>
                  <a:cubicBezTo>
                    <a:pt x="261" y="136"/>
                    <a:pt x="252" y="156"/>
                    <a:pt x="214" y="168"/>
                  </a:cubicBezTo>
                  <a:cubicBezTo>
                    <a:pt x="193" y="174"/>
                    <a:pt x="167" y="177"/>
                    <a:pt x="140" y="177"/>
                  </a:cubicBezTo>
                  <a:close/>
                  <a:moveTo>
                    <a:pt x="45" y="116"/>
                  </a:moveTo>
                  <a:cubicBezTo>
                    <a:pt x="45" y="116"/>
                    <a:pt x="45" y="116"/>
                    <a:pt x="45" y="116"/>
                  </a:cubicBezTo>
                  <a:cubicBezTo>
                    <a:pt x="45" y="116"/>
                    <a:pt x="45" y="116"/>
                    <a:pt x="45"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Freeform 11">
              <a:extLst>
                <a:ext uri="{FF2B5EF4-FFF2-40B4-BE49-F238E27FC236}">
                  <a16:creationId xmlns="" xmlns:a16="http://schemas.microsoft.com/office/drawing/2014/main" id="{B904A554-2A74-40E1-96BB-8C0A0A5C723E}"/>
                </a:ext>
              </a:extLst>
            </p:cNvPr>
            <p:cNvSpPr>
              <a:spLocks noEditPoints="1"/>
            </p:cNvSpPr>
            <p:nvPr/>
          </p:nvSpPr>
          <p:spPr bwMode="auto">
            <a:xfrm>
              <a:off x="-420688" y="2066925"/>
              <a:ext cx="419100" cy="209550"/>
            </a:xfrm>
            <a:custGeom>
              <a:avLst/>
              <a:gdLst>
                <a:gd name="T0" fmla="*/ 195 w 394"/>
                <a:gd name="T1" fmla="*/ 197 h 197"/>
                <a:gd name="T2" fmla="*/ 186 w 394"/>
                <a:gd name="T3" fmla="*/ 195 h 197"/>
                <a:gd name="T4" fmla="*/ 13 w 394"/>
                <a:gd name="T5" fmla="*/ 117 h 197"/>
                <a:gd name="T6" fmla="*/ 0 w 394"/>
                <a:gd name="T7" fmla="*/ 97 h 197"/>
                <a:gd name="T8" fmla="*/ 14 w 394"/>
                <a:gd name="T9" fmla="*/ 77 h 197"/>
                <a:gd name="T10" fmla="*/ 191 w 394"/>
                <a:gd name="T11" fmla="*/ 2 h 197"/>
                <a:gd name="T12" fmla="*/ 209 w 394"/>
                <a:gd name="T13" fmla="*/ 3 h 197"/>
                <a:gd name="T14" fmla="*/ 382 w 394"/>
                <a:gd name="T15" fmla="*/ 88 h 197"/>
                <a:gd name="T16" fmla="*/ 394 w 394"/>
                <a:gd name="T17" fmla="*/ 108 h 197"/>
                <a:gd name="T18" fmla="*/ 380 w 394"/>
                <a:gd name="T19" fmla="*/ 128 h 197"/>
                <a:gd name="T20" fmla="*/ 203 w 394"/>
                <a:gd name="T21" fmla="*/ 195 h 197"/>
                <a:gd name="T22" fmla="*/ 195 w 394"/>
                <a:gd name="T23" fmla="*/ 197 h 197"/>
                <a:gd name="T24" fmla="*/ 76 w 394"/>
                <a:gd name="T25" fmla="*/ 98 h 197"/>
                <a:gd name="T26" fmla="*/ 196 w 394"/>
                <a:gd name="T27" fmla="*/ 152 h 197"/>
                <a:gd name="T28" fmla="*/ 318 w 394"/>
                <a:gd name="T29" fmla="*/ 105 h 197"/>
                <a:gd name="T30" fmla="*/ 199 w 394"/>
                <a:gd name="T31" fmla="*/ 46 h 197"/>
                <a:gd name="T32" fmla="*/ 76 w 394"/>
                <a:gd name="T33" fmla="*/ 9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4" h="197">
                  <a:moveTo>
                    <a:pt x="195" y="197"/>
                  </a:moveTo>
                  <a:cubicBezTo>
                    <a:pt x="192" y="197"/>
                    <a:pt x="189" y="196"/>
                    <a:pt x="186" y="195"/>
                  </a:cubicBezTo>
                  <a:cubicBezTo>
                    <a:pt x="13" y="117"/>
                    <a:pt x="13" y="117"/>
                    <a:pt x="13" y="117"/>
                  </a:cubicBezTo>
                  <a:cubicBezTo>
                    <a:pt x="5" y="113"/>
                    <a:pt x="0" y="105"/>
                    <a:pt x="0" y="97"/>
                  </a:cubicBezTo>
                  <a:cubicBezTo>
                    <a:pt x="1" y="88"/>
                    <a:pt x="6" y="80"/>
                    <a:pt x="14" y="77"/>
                  </a:cubicBezTo>
                  <a:cubicBezTo>
                    <a:pt x="191" y="2"/>
                    <a:pt x="191" y="2"/>
                    <a:pt x="191" y="2"/>
                  </a:cubicBezTo>
                  <a:cubicBezTo>
                    <a:pt x="197" y="0"/>
                    <a:pt x="203" y="0"/>
                    <a:pt x="209" y="3"/>
                  </a:cubicBezTo>
                  <a:cubicBezTo>
                    <a:pt x="382" y="88"/>
                    <a:pt x="382" y="88"/>
                    <a:pt x="382" y="88"/>
                  </a:cubicBezTo>
                  <a:cubicBezTo>
                    <a:pt x="389" y="92"/>
                    <a:pt x="394" y="100"/>
                    <a:pt x="394" y="108"/>
                  </a:cubicBezTo>
                  <a:cubicBezTo>
                    <a:pt x="393" y="117"/>
                    <a:pt x="388" y="124"/>
                    <a:pt x="380" y="128"/>
                  </a:cubicBezTo>
                  <a:cubicBezTo>
                    <a:pt x="203" y="195"/>
                    <a:pt x="203" y="195"/>
                    <a:pt x="203" y="195"/>
                  </a:cubicBezTo>
                  <a:cubicBezTo>
                    <a:pt x="200" y="196"/>
                    <a:pt x="197" y="197"/>
                    <a:pt x="195" y="197"/>
                  </a:cubicBezTo>
                  <a:close/>
                  <a:moveTo>
                    <a:pt x="76" y="98"/>
                  </a:moveTo>
                  <a:cubicBezTo>
                    <a:pt x="196" y="152"/>
                    <a:pt x="196" y="152"/>
                    <a:pt x="196" y="152"/>
                  </a:cubicBezTo>
                  <a:cubicBezTo>
                    <a:pt x="318" y="105"/>
                    <a:pt x="318" y="105"/>
                    <a:pt x="318" y="105"/>
                  </a:cubicBezTo>
                  <a:cubicBezTo>
                    <a:pt x="199" y="46"/>
                    <a:pt x="199" y="46"/>
                    <a:pt x="199" y="46"/>
                  </a:cubicBezTo>
                  <a:lnTo>
                    <a:pt x="76"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348488602"/>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15#谢谢">
    <p:spTree>
      <p:nvGrpSpPr>
        <p:cNvPr id="1" name=""/>
        <p:cNvGrpSpPr/>
        <p:nvPr/>
      </p:nvGrpSpPr>
      <p:grpSpPr>
        <a:xfrm>
          <a:off x="0" y="0"/>
          <a:ext cx="0" cy="0"/>
          <a:chOff x="0" y="0"/>
          <a:chExt cx="0" cy="0"/>
        </a:xfrm>
      </p:grpSpPr>
      <p:pic>
        <p:nvPicPr>
          <p:cNvPr id="9" name="Picture 2" descr="D:\201207257配图\培训\shutterstock_242224906.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t"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mn-lt"/>
              <a:ea typeface="+mn-ea"/>
            </a:endParaRPr>
          </a:p>
        </p:txBody>
      </p:sp>
      <p:grpSp>
        <p:nvGrpSpPr>
          <p:cNvPr id="16" name="组合 15"/>
          <p:cNvGrpSpPr/>
          <p:nvPr/>
        </p:nvGrpSpPr>
        <p:grpSpPr>
          <a:xfrm>
            <a:off x="4148952" y="2637135"/>
            <a:ext cx="3894096" cy="1598831"/>
            <a:chOff x="4302972" y="2345035"/>
            <a:chExt cx="3895617" cy="1598831"/>
          </a:xfrm>
        </p:grpSpPr>
        <p:sp>
          <p:nvSpPr>
            <p:cNvPr id="14" name="矩形 13"/>
            <p:cNvSpPr/>
            <p:nvPr/>
          </p:nvSpPr>
          <p:spPr>
            <a:xfrm>
              <a:off x="5357748" y="2345035"/>
              <a:ext cx="1786065" cy="923330"/>
            </a:xfrm>
            <a:prstGeom prst="rect">
              <a:avLst/>
            </a:prstGeom>
            <a:noFill/>
          </p:spPr>
          <p:txBody>
            <a:bodyPr wrap="none" lIns="91440" tIns="45720" rIns="91440" bIns="45720">
              <a:spAutoFit/>
            </a:bodyPr>
            <a:lstStyle/>
            <a:p>
              <a:pPr algn="ctr"/>
              <a:r>
                <a:rPr lang="zh-CN" altLang="en-US" sz="5398" b="0" cap="none" spc="0" dirty="0">
                  <a:ln w="0"/>
                  <a:solidFill>
                    <a:schemeClr val="bg1"/>
                  </a:solidFill>
                  <a:effectLst>
                    <a:outerShdw blurRad="38100" dist="19050" dir="2700000" algn="tl" rotWithShape="0">
                      <a:schemeClr val="dk1">
                        <a:alpha val="40000"/>
                      </a:schemeClr>
                    </a:outerShdw>
                  </a:effectLst>
                </a:rPr>
                <a:t>谢 谢</a:t>
              </a:r>
              <a:endParaRPr lang="en-US" altLang="zh-CN" sz="5398" b="0" cap="none" spc="0" dirty="0">
                <a:ln w="0"/>
                <a:solidFill>
                  <a:schemeClr val="bg1"/>
                </a:solidFill>
                <a:effectLst>
                  <a:outerShdw blurRad="38100" dist="19050" dir="2700000" algn="tl" rotWithShape="0">
                    <a:schemeClr val="dk1">
                      <a:alpha val="40000"/>
                    </a:schemeClr>
                  </a:outerShdw>
                </a:effectLst>
              </a:endParaRPr>
            </a:p>
          </p:txBody>
        </p:sp>
        <p:sp>
          <p:nvSpPr>
            <p:cNvPr id="15" name="矩形 14"/>
            <p:cNvSpPr/>
            <p:nvPr/>
          </p:nvSpPr>
          <p:spPr>
            <a:xfrm>
              <a:off x="4302972" y="3297535"/>
              <a:ext cx="3895617" cy="646331"/>
            </a:xfrm>
            <a:prstGeom prst="rect">
              <a:avLst/>
            </a:prstGeom>
            <a:noFill/>
          </p:spPr>
          <p:txBody>
            <a:bodyPr wrap="none" lIns="91440" tIns="45720" rIns="91440" bIns="45720">
              <a:spAutoFit/>
            </a:bodyPr>
            <a:lstStyle/>
            <a:p>
              <a:pPr algn="ctr"/>
              <a:r>
                <a:rPr lang="en-US" altLang="zh-CN" sz="3599" b="0" cap="none" spc="0" dirty="0">
                  <a:ln w="0"/>
                  <a:solidFill>
                    <a:schemeClr val="bg1"/>
                  </a:solidFill>
                  <a:effectLst>
                    <a:outerShdw blurRad="38100" dist="19050" dir="2700000" algn="tl" rotWithShape="0">
                      <a:schemeClr val="dk1">
                        <a:alpha val="40000"/>
                      </a:schemeClr>
                    </a:outerShdw>
                  </a:effectLst>
                </a:rPr>
                <a:t>www.huawei.com</a:t>
              </a:r>
              <a:endParaRPr lang="zh-CN" altLang="en-US" sz="3599" b="0" cap="none" spc="0" dirty="0">
                <a:ln w="0"/>
                <a:solidFill>
                  <a:schemeClr val="bg1"/>
                </a:solidFill>
                <a:effectLst>
                  <a:outerShdw blurRad="38100" dist="19050" dir="2700000" algn="tl" rotWithShape="0">
                    <a:schemeClr val="dk1">
                      <a:alpha val="40000"/>
                    </a:schemeClr>
                  </a:outerShdw>
                </a:effectLst>
              </a:endParaRPr>
            </a:p>
          </p:txBody>
        </p:sp>
      </p:grpSp>
      <p:pic>
        <p:nvPicPr>
          <p:cNvPr id="7" name="Picture 2" descr="D:\201207257配图\培训\shutterstock_242224906.jpg">
            <a:extLst>
              <a:ext uri="{FF2B5EF4-FFF2-40B4-BE49-F238E27FC236}">
                <a16:creationId xmlns="" xmlns:a16="http://schemas.microsoft.com/office/drawing/2014/main" id="{65BCD74E-7E7C-4B92-8635-9FF18FDA660A}"/>
              </a:ext>
            </a:extLst>
          </p:cNvPr>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a:extLst>
              <a:ext uri="{FF2B5EF4-FFF2-40B4-BE49-F238E27FC236}">
                <a16:creationId xmlns="" xmlns:a16="http://schemas.microsoft.com/office/drawing/2014/main" id="{D6E2E60C-1D27-4CCD-B5A6-25D35A38D82B}"/>
              </a:ext>
            </a:extLst>
          </p:cNvPr>
          <p:cNvSpPr/>
          <p:nvPr userDrawn="1"/>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11" name="组合 10">
            <a:extLst>
              <a:ext uri="{FF2B5EF4-FFF2-40B4-BE49-F238E27FC236}">
                <a16:creationId xmlns="" xmlns:a16="http://schemas.microsoft.com/office/drawing/2014/main" id="{6E9E357D-4A5D-475D-BD00-F349BB12D82F}"/>
              </a:ext>
            </a:extLst>
          </p:cNvPr>
          <p:cNvGrpSpPr/>
          <p:nvPr userDrawn="1"/>
        </p:nvGrpSpPr>
        <p:grpSpPr>
          <a:xfrm>
            <a:off x="4148952" y="2637135"/>
            <a:ext cx="3894096" cy="1598831"/>
            <a:chOff x="4302972" y="2345035"/>
            <a:chExt cx="3895617" cy="1598831"/>
          </a:xfrm>
        </p:grpSpPr>
        <p:sp>
          <p:nvSpPr>
            <p:cNvPr id="12" name="矩形 11">
              <a:extLst>
                <a:ext uri="{FF2B5EF4-FFF2-40B4-BE49-F238E27FC236}">
                  <a16:creationId xmlns="" xmlns:a16="http://schemas.microsoft.com/office/drawing/2014/main" id="{4C35F99E-0323-481B-95ED-103D2105054E}"/>
                </a:ext>
              </a:extLst>
            </p:cNvPr>
            <p:cNvSpPr/>
            <p:nvPr userDrawn="1"/>
          </p:nvSpPr>
          <p:spPr>
            <a:xfrm>
              <a:off x="4478610" y="2345035"/>
              <a:ext cx="3544342" cy="923010"/>
            </a:xfrm>
            <a:prstGeom prst="rect">
              <a:avLst/>
            </a:prstGeom>
            <a:noFill/>
          </p:spPr>
          <p:txBody>
            <a:bodyPr wrap="none" lIns="91440" tIns="45720" rIns="91440" bIns="45720">
              <a:spAutoFit/>
            </a:bodyPr>
            <a:lstStyle/>
            <a:p>
              <a:pPr algn="ctr" fontAlgn="ctr"/>
              <a:r>
                <a:rPr lang="en-US" altLang="zh-CN" sz="5398"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Thank You</a:t>
              </a:r>
            </a:p>
          </p:txBody>
        </p:sp>
        <p:sp>
          <p:nvSpPr>
            <p:cNvPr id="13" name="矩形 12">
              <a:extLst>
                <a:ext uri="{FF2B5EF4-FFF2-40B4-BE49-F238E27FC236}">
                  <a16:creationId xmlns="" xmlns:a16="http://schemas.microsoft.com/office/drawing/2014/main" id="{66F89B4B-981C-47E3-93FE-53AA999C2700}"/>
                </a:ext>
              </a:extLst>
            </p:cNvPr>
            <p:cNvSpPr/>
            <p:nvPr userDrawn="1"/>
          </p:nvSpPr>
          <p:spPr>
            <a:xfrm>
              <a:off x="4302972" y="3297535"/>
              <a:ext cx="3895617" cy="646331"/>
            </a:xfrm>
            <a:prstGeom prst="rect">
              <a:avLst/>
            </a:prstGeom>
            <a:noFill/>
          </p:spPr>
          <p:txBody>
            <a:bodyPr wrap="none" lIns="91440" tIns="45720" rIns="91440" bIns="45720">
              <a:spAutoFit/>
            </a:bodyPr>
            <a:lstStyle/>
            <a:p>
              <a:pPr algn="ctr" fontAlgn="ctr"/>
              <a:r>
                <a:rPr lang="en-US" altLang="zh-CN"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www.huawei.com</a:t>
              </a:r>
              <a:endParaRPr lang="zh-CN" altLang="en-US"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616591696"/>
      </p:ext>
    </p:extLst>
  </p:cSld>
  <p:clrMapOvr>
    <a:masterClrMapping/>
  </p:clrMapOvr>
  <p:timing>
    <p:tnLst>
      <p:par>
        <p:cTn id="1" dur="indefinite" restart="never" nodeType="tmRoot"/>
      </p:par>
    </p:tnLst>
  </p:timing>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3-封面">
    <p:spTree>
      <p:nvGrpSpPr>
        <p:cNvPr id="1" name=""/>
        <p:cNvGrpSpPr/>
        <p:nvPr/>
      </p:nvGrpSpPr>
      <p:grpSpPr>
        <a:xfrm>
          <a:off x="0" y="0"/>
          <a:ext cx="0" cy="0"/>
          <a:chOff x="0" y="0"/>
          <a:chExt cx="0" cy="0"/>
        </a:xfrm>
      </p:grpSpPr>
      <p:pic>
        <p:nvPicPr>
          <p:cNvPr id="20" name="Picture 4">
            <a:extLst>
              <a:ext uri="{FF2B5EF4-FFF2-40B4-BE49-F238E27FC236}">
                <a16:creationId xmlns="" xmlns:a16="http://schemas.microsoft.com/office/drawing/2014/main" id="{D41ED637-23F7-4EF1-8244-C6F587DE15EC}"/>
              </a:ext>
            </a:extLst>
          </p:cNvPr>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b="3447"/>
          <a:stretch/>
        </p:blipFill>
        <p:spPr bwMode="auto">
          <a:xfrm>
            <a:off x="1" y="85"/>
            <a:ext cx="12192000" cy="6864740"/>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41">
            <a:extLst>
              <a:ext uri="{FF2B5EF4-FFF2-40B4-BE49-F238E27FC236}">
                <a16:creationId xmlns="" xmlns:a16="http://schemas.microsoft.com/office/drawing/2014/main" id="{8A4E814C-6A0E-4D7B-A72D-A89F1472C079}"/>
              </a:ext>
            </a:extLst>
          </p:cNvPr>
          <p:cNvSpPr>
            <a:spLocks noGrp="1" noChangeArrowheads="1"/>
          </p:cNvSpPr>
          <p:nvPr>
            <p:ph type="ctrTitle" sz="quarter" hasCustomPrompt="1"/>
          </p:nvPr>
        </p:nvSpPr>
        <p:spPr>
          <a:xfrm>
            <a:off x="1031295" y="4957156"/>
            <a:ext cx="10441567" cy="831600"/>
          </a:xfrm>
          <a:prstGeom prst="rect">
            <a:avLst/>
          </a:prstGeom>
          <a:ln algn="ctr"/>
        </p:spPr>
        <p:txBody>
          <a:bodyPr lIns="87802" tIns="43901" rIns="87802" bIns="43901"/>
          <a:lstStyle>
            <a:lvl1pPr algn="l" defTabSz="801688" rtl="0" eaLnBrk="0" fontAlgn="ctr" hangingPunct="0">
              <a:spcBef>
                <a:spcPct val="0"/>
              </a:spcBef>
              <a:spcAft>
                <a:spcPct val="0"/>
              </a:spcAft>
              <a:defRPr lang="zh-CN" altLang="en-US" sz="4300" b="1" kern="1200" baseline="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to Edit Title</a:t>
            </a:r>
            <a:endParaRPr lang="zh-CN" altLang="en-US" dirty="0"/>
          </a:p>
        </p:txBody>
      </p:sp>
      <p:sp>
        <p:nvSpPr>
          <p:cNvPr id="22" name="文本占位符 29">
            <a:extLst>
              <a:ext uri="{FF2B5EF4-FFF2-40B4-BE49-F238E27FC236}">
                <a16:creationId xmlns="" xmlns:a16="http://schemas.microsoft.com/office/drawing/2014/main" id="{32066CDE-A937-4A09-BC1A-2E31B37E80DC}"/>
              </a:ext>
            </a:extLst>
          </p:cNvPr>
          <p:cNvSpPr>
            <a:spLocks noGrp="1"/>
          </p:cNvSpPr>
          <p:nvPr>
            <p:ph type="body" sz="quarter" idx="10" hasCustomPrompt="1"/>
          </p:nvPr>
        </p:nvSpPr>
        <p:spPr>
          <a:xfrm>
            <a:off x="1031295" y="5816120"/>
            <a:ext cx="6912000" cy="493200"/>
          </a:xfrm>
          <a:prstGeom prst="rect">
            <a:avLst/>
          </a:prstGeom>
        </p:spPr>
        <p:txBody>
          <a:bodyPr/>
          <a:lstStyle>
            <a:lvl1pPr marL="0" indent="0" algn="l" defTabSz="801688" rtl="0" eaLnBrk="0" fontAlgn="ctr" hangingPunct="0">
              <a:spcBef>
                <a:spcPct val="0"/>
              </a:spcBef>
              <a:spcAft>
                <a:spcPct val="0"/>
              </a:spcAft>
              <a:buNone/>
              <a:defRPr lang="zh-CN" altLang="en-US" sz="2000" kern="1200" baseline="0" dirty="0" smtClean="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a:t>Click to Edit Title</a:t>
            </a:r>
            <a:endParaRPr lang="zh-CN" altLang="en-US" dirty="0"/>
          </a:p>
        </p:txBody>
      </p:sp>
      <p:sp>
        <p:nvSpPr>
          <p:cNvPr id="23" name="Rectangle 54">
            <a:extLst>
              <a:ext uri="{FF2B5EF4-FFF2-40B4-BE49-F238E27FC236}">
                <a16:creationId xmlns="" xmlns:a16="http://schemas.microsoft.com/office/drawing/2014/main" id="{E41F9D83-F5AF-4470-B1CB-86B915AC09E9}"/>
              </a:ext>
            </a:extLst>
          </p:cNvPr>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pic>
        <p:nvPicPr>
          <p:cNvPr id="24" name="图片 23">
            <a:extLst>
              <a:ext uri="{FF2B5EF4-FFF2-40B4-BE49-F238E27FC236}">
                <a16:creationId xmlns="" xmlns:a16="http://schemas.microsoft.com/office/drawing/2014/main" id="{06AACCFD-902A-47E3-8CA1-B063B9921D6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91889" y="251069"/>
            <a:ext cx="1965600" cy="430102"/>
          </a:xfrm>
          <a:prstGeom prst="rect">
            <a:avLst/>
          </a:prstGeom>
        </p:spPr>
      </p:pic>
    </p:spTree>
    <p:extLst>
      <p:ext uri="{BB962C8B-B14F-4D97-AF65-F5344CB8AC3E}">
        <p14:creationId xmlns:p14="http://schemas.microsoft.com/office/powerpoint/2010/main" val="269874463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3-前言">
    <p:spTree>
      <p:nvGrpSpPr>
        <p:cNvPr id="1" name=""/>
        <p:cNvGrpSpPr/>
        <p:nvPr/>
      </p:nvGrpSpPr>
      <p:grpSpPr>
        <a:xfrm>
          <a:off x="0" y="0"/>
          <a:ext cx="0" cy="0"/>
          <a:chOff x="0" y="0"/>
          <a:chExt cx="0" cy="0"/>
        </a:xfrm>
      </p:grpSpPr>
      <p:sp>
        <p:nvSpPr>
          <p:cNvPr id="49" name="文本占位符 6">
            <a:extLst>
              <a:ext uri="{FF2B5EF4-FFF2-40B4-BE49-F238E27FC236}">
                <a16:creationId xmlns="" xmlns:a16="http://schemas.microsoft.com/office/drawing/2014/main" id="{8C73FD82-EB99-4947-878F-1DD1E63F972D}"/>
              </a:ext>
            </a:extLst>
          </p:cNvPr>
          <p:cNvSpPr>
            <a:spLocks noGrp="1"/>
          </p:cNvSpPr>
          <p:nvPr>
            <p:ph type="body" sz="quarter" idx="10" hasCustomPrompt="1"/>
          </p:nvPr>
        </p:nvSpPr>
        <p:spPr>
          <a:xfrm>
            <a:off x="451878" y="1242453"/>
            <a:ext cx="11306175" cy="4679788"/>
          </a:xfrm>
          <a:prstGeom prst="rect">
            <a:avLst/>
          </a:prstGeom>
        </p:spPr>
        <p:txBody>
          <a:bodyPr/>
          <a:lstStyle>
            <a:lvl1pPr algn="just" eaLnBrk="1" hangingPunct="1">
              <a:defRPr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eaLnBrk="1" hangingPunct="1"/>
            <a:r>
              <a:rPr lang="en-US" altLang="zh-CN" dirty="0"/>
              <a:t>The chapter describes ...</a:t>
            </a:r>
            <a:endParaRPr lang="zh-CN" altLang="en-US" dirty="0"/>
          </a:p>
        </p:txBody>
      </p:sp>
      <p:sp>
        <p:nvSpPr>
          <p:cNvPr id="50" name="TextBox 10">
            <a:extLst>
              <a:ext uri="{FF2B5EF4-FFF2-40B4-BE49-F238E27FC236}">
                <a16:creationId xmlns="" xmlns:a16="http://schemas.microsoft.com/office/drawing/2014/main" id="{DEB02227-B7C7-4864-A89F-D342B7B26541}"/>
              </a:ext>
            </a:extLst>
          </p:cNvPr>
          <p:cNvSpPr txBox="1"/>
          <p:nvPr userDrawn="1"/>
        </p:nvSpPr>
        <p:spPr bwMode="auto">
          <a:xfrm>
            <a:off x="1595500" y="408779"/>
            <a:ext cx="2376264"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1" name="Freeform 9">
            <a:extLst>
              <a:ext uri="{FF2B5EF4-FFF2-40B4-BE49-F238E27FC236}">
                <a16:creationId xmlns="" xmlns:a16="http://schemas.microsoft.com/office/drawing/2014/main" id="{4486C45C-28BC-4098-83A7-B227D302894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2" name="Freeform 11">
            <a:extLst>
              <a:ext uri="{FF2B5EF4-FFF2-40B4-BE49-F238E27FC236}">
                <a16:creationId xmlns="" xmlns:a16="http://schemas.microsoft.com/office/drawing/2014/main" id="{23E18921-7CA1-4719-92DE-26DEADAE18AD}"/>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53" name="组合 52">
            <a:extLst>
              <a:ext uri="{FF2B5EF4-FFF2-40B4-BE49-F238E27FC236}">
                <a16:creationId xmlns="" xmlns:a16="http://schemas.microsoft.com/office/drawing/2014/main" id="{0E45543D-99ED-4C39-9FFD-515A6CEFAFF7}"/>
              </a:ext>
            </a:extLst>
          </p:cNvPr>
          <p:cNvGrpSpPr/>
          <p:nvPr userDrawn="1"/>
        </p:nvGrpSpPr>
        <p:grpSpPr>
          <a:xfrm>
            <a:off x="335360" y="498828"/>
            <a:ext cx="628158" cy="459460"/>
            <a:chOff x="3275013" y="1363663"/>
            <a:chExt cx="5645150" cy="4129087"/>
          </a:xfrm>
          <a:solidFill>
            <a:schemeClr val="bg1"/>
          </a:solidFill>
        </p:grpSpPr>
        <p:sp>
          <p:nvSpPr>
            <p:cNvPr id="54" name="Freeform 6">
              <a:extLst>
                <a:ext uri="{FF2B5EF4-FFF2-40B4-BE49-F238E27FC236}">
                  <a16:creationId xmlns="" xmlns:a16="http://schemas.microsoft.com/office/drawing/2014/main" id="{31C7733E-847C-47D3-9B7B-78B260914E89}"/>
                </a:ext>
              </a:extLst>
            </p:cNvPr>
            <p:cNvSpPr>
              <a:spLocks noEditPoints="1"/>
            </p:cNvSpPr>
            <p:nvPr/>
          </p:nvSpPr>
          <p:spPr bwMode="auto">
            <a:xfrm>
              <a:off x="3275013" y="1363663"/>
              <a:ext cx="5645150" cy="4129087"/>
            </a:xfrm>
            <a:custGeom>
              <a:avLst/>
              <a:gdLst>
                <a:gd name="T0" fmla="*/ 1410 w 1505"/>
                <a:gd name="T1" fmla="*/ 250 h 1101"/>
                <a:gd name="T2" fmla="*/ 780 w 1505"/>
                <a:gd name="T3" fmla="*/ 250 h 1101"/>
                <a:gd name="T4" fmla="*/ 780 w 1505"/>
                <a:gd name="T5" fmla="*/ 81 h 1101"/>
                <a:gd name="T6" fmla="*/ 699 w 1505"/>
                <a:gd name="T7" fmla="*/ 0 h 1101"/>
                <a:gd name="T8" fmla="*/ 81 w 1505"/>
                <a:gd name="T9" fmla="*/ 0 h 1101"/>
                <a:gd name="T10" fmla="*/ 0 w 1505"/>
                <a:gd name="T11" fmla="*/ 81 h 1101"/>
                <a:gd name="T12" fmla="*/ 0 w 1505"/>
                <a:gd name="T13" fmla="*/ 464 h 1101"/>
                <a:gd name="T14" fmla="*/ 81 w 1505"/>
                <a:gd name="T15" fmla="*/ 545 h 1101"/>
                <a:gd name="T16" fmla="*/ 124 w 1505"/>
                <a:gd name="T17" fmla="*/ 545 h 1101"/>
                <a:gd name="T18" fmla="*/ 124 w 1505"/>
                <a:gd name="T19" fmla="*/ 668 h 1101"/>
                <a:gd name="T20" fmla="*/ 137 w 1505"/>
                <a:gd name="T21" fmla="*/ 688 h 1101"/>
                <a:gd name="T22" fmla="*/ 147 w 1505"/>
                <a:gd name="T23" fmla="*/ 690 h 1101"/>
                <a:gd name="T24" fmla="*/ 161 w 1505"/>
                <a:gd name="T25" fmla="*/ 685 h 1101"/>
                <a:gd name="T26" fmla="*/ 316 w 1505"/>
                <a:gd name="T27" fmla="*/ 554 h 1101"/>
                <a:gd name="T28" fmla="*/ 341 w 1505"/>
                <a:gd name="T29" fmla="*/ 545 h 1101"/>
                <a:gd name="T30" fmla="*/ 542 w 1505"/>
                <a:gd name="T31" fmla="*/ 545 h 1101"/>
                <a:gd name="T32" fmla="*/ 542 w 1505"/>
                <a:gd name="T33" fmla="*/ 824 h 1101"/>
                <a:gd name="T34" fmla="*/ 637 w 1505"/>
                <a:gd name="T35" fmla="*/ 919 h 1101"/>
                <a:gd name="T36" fmla="*/ 1084 w 1505"/>
                <a:gd name="T37" fmla="*/ 919 h 1101"/>
                <a:gd name="T38" fmla="*/ 1120 w 1505"/>
                <a:gd name="T39" fmla="*/ 932 h 1101"/>
                <a:gd name="T40" fmla="*/ 1313 w 1505"/>
                <a:gd name="T41" fmla="*/ 1096 h 1101"/>
                <a:gd name="T42" fmla="*/ 1328 w 1505"/>
                <a:gd name="T43" fmla="*/ 1101 h 1101"/>
                <a:gd name="T44" fmla="*/ 1337 w 1505"/>
                <a:gd name="T45" fmla="*/ 1099 h 1101"/>
                <a:gd name="T46" fmla="*/ 1350 w 1505"/>
                <a:gd name="T47" fmla="*/ 1078 h 1101"/>
                <a:gd name="T48" fmla="*/ 1350 w 1505"/>
                <a:gd name="T49" fmla="*/ 919 h 1101"/>
                <a:gd name="T50" fmla="*/ 1410 w 1505"/>
                <a:gd name="T51" fmla="*/ 919 h 1101"/>
                <a:gd name="T52" fmla="*/ 1505 w 1505"/>
                <a:gd name="T53" fmla="*/ 824 h 1101"/>
                <a:gd name="T54" fmla="*/ 1505 w 1505"/>
                <a:gd name="T55" fmla="*/ 345 h 1101"/>
                <a:gd name="T56" fmla="*/ 1410 w 1505"/>
                <a:gd name="T57" fmla="*/ 250 h 1101"/>
                <a:gd name="T58" fmla="*/ 341 w 1505"/>
                <a:gd name="T59" fmla="*/ 500 h 1101"/>
                <a:gd name="T60" fmla="*/ 287 w 1505"/>
                <a:gd name="T61" fmla="*/ 520 h 1101"/>
                <a:gd name="T62" fmla="*/ 169 w 1505"/>
                <a:gd name="T63" fmla="*/ 619 h 1101"/>
                <a:gd name="T64" fmla="*/ 169 w 1505"/>
                <a:gd name="T65" fmla="*/ 535 h 1101"/>
                <a:gd name="T66" fmla="*/ 133 w 1505"/>
                <a:gd name="T67" fmla="*/ 500 h 1101"/>
                <a:gd name="T68" fmla="*/ 81 w 1505"/>
                <a:gd name="T69" fmla="*/ 500 h 1101"/>
                <a:gd name="T70" fmla="*/ 45 w 1505"/>
                <a:gd name="T71" fmla="*/ 464 h 1101"/>
                <a:gd name="T72" fmla="*/ 45 w 1505"/>
                <a:gd name="T73" fmla="*/ 81 h 1101"/>
                <a:gd name="T74" fmla="*/ 81 w 1505"/>
                <a:gd name="T75" fmla="*/ 45 h 1101"/>
                <a:gd name="T76" fmla="*/ 699 w 1505"/>
                <a:gd name="T77" fmla="*/ 45 h 1101"/>
                <a:gd name="T78" fmla="*/ 735 w 1505"/>
                <a:gd name="T79" fmla="*/ 81 h 1101"/>
                <a:gd name="T80" fmla="*/ 735 w 1505"/>
                <a:gd name="T81" fmla="*/ 250 h 1101"/>
                <a:gd name="T82" fmla="*/ 637 w 1505"/>
                <a:gd name="T83" fmla="*/ 250 h 1101"/>
                <a:gd name="T84" fmla="*/ 542 w 1505"/>
                <a:gd name="T85" fmla="*/ 345 h 1101"/>
                <a:gd name="T86" fmla="*/ 542 w 1505"/>
                <a:gd name="T87" fmla="*/ 500 h 1101"/>
                <a:gd name="T88" fmla="*/ 341 w 1505"/>
                <a:gd name="T89" fmla="*/ 500 h 1101"/>
                <a:gd name="T90" fmla="*/ 1460 w 1505"/>
                <a:gd name="T91" fmla="*/ 824 h 1101"/>
                <a:gd name="T92" fmla="*/ 1410 w 1505"/>
                <a:gd name="T93" fmla="*/ 874 h 1101"/>
                <a:gd name="T94" fmla="*/ 1344 w 1505"/>
                <a:gd name="T95" fmla="*/ 874 h 1101"/>
                <a:gd name="T96" fmla="*/ 1305 w 1505"/>
                <a:gd name="T97" fmla="*/ 913 h 1101"/>
                <a:gd name="T98" fmla="*/ 1305 w 1505"/>
                <a:gd name="T99" fmla="*/ 1030 h 1101"/>
                <a:gd name="T100" fmla="*/ 1149 w 1505"/>
                <a:gd name="T101" fmla="*/ 898 h 1101"/>
                <a:gd name="T102" fmla="*/ 1084 w 1505"/>
                <a:gd name="T103" fmla="*/ 874 h 1101"/>
                <a:gd name="T104" fmla="*/ 637 w 1505"/>
                <a:gd name="T105" fmla="*/ 874 h 1101"/>
                <a:gd name="T106" fmla="*/ 587 w 1505"/>
                <a:gd name="T107" fmla="*/ 824 h 1101"/>
                <a:gd name="T108" fmla="*/ 587 w 1505"/>
                <a:gd name="T109" fmla="*/ 345 h 1101"/>
                <a:gd name="T110" fmla="*/ 637 w 1505"/>
                <a:gd name="T111" fmla="*/ 295 h 1101"/>
                <a:gd name="T112" fmla="*/ 1410 w 1505"/>
                <a:gd name="T113" fmla="*/ 295 h 1101"/>
                <a:gd name="T114" fmla="*/ 1460 w 1505"/>
                <a:gd name="T115" fmla="*/ 345 h 1101"/>
                <a:gd name="T116" fmla="*/ 1460 w 1505"/>
                <a:gd name="T117" fmla="*/ 824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05" h="1101">
                  <a:moveTo>
                    <a:pt x="1410" y="250"/>
                  </a:moveTo>
                  <a:cubicBezTo>
                    <a:pt x="780" y="250"/>
                    <a:pt x="780" y="250"/>
                    <a:pt x="780" y="250"/>
                  </a:cubicBezTo>
                  <a:cubicBezTo>
                    <a:pt x="780" y="81"/>
                    <a:pt x="780" y="81"/>
                    <a:pt x="780" y="81"/>
                  </a:cubicBezTo>
                  <a:cubicBezTo>
                    <a:pt x="780" y="37"/>
                    <a:pt x="743" y="0"/>
                    <a:pt x="699" y="0"/>
                  </a:cubicBezTo>
                  <a:cubicBezTo>
                    <a:pt x="81" y="0"/>
                    <a:pt x="81" y="0"/>
                    <a:pt x="81" y="0"/>
                  </a:cubicBezTo>
                  <a:cubicBezTo>
                    <a:pt x="36" y="0"/>
                    <a:pt x="0" y="37"/>
                    <a:pt x="0" y="81"/>
                  </a:cubicBezTo>
                  <a:cubicBezTo>
                    <a:pt x="0" y="464"/>
                    <a:pt x="0" y="464"/>
                    <a:pt x="0" y="464"/>
                  </a:cubicBezTo>
                  <a:cubicBezTo>
                    <a:pt x="0" y="509"/>
                    <a:pt x="36" y="545"/>
                    <a:pt x="81" y="545"/>
                  </a:cubicBezTo>
                  <a:cubicBezTo>
                    <a:pt x="124" y="545"/>
                    <a:pt x="124" y="545"/>
                    <a:pt x="124" y="545"/>
                  </a:cubicBezTo>
                  <a:cubicBezTo>
                    <a:pt x="124" y="668"/>
                    <a:pt x="124" y="668"/>
                    <a:pt x="124" y="668"/>
                  </a:cubicBezTo>
                  <a:cubicBezTo>
                    <a:pt x="124" y="676"/>
                    <a:pt x="129" y="684"/>
                    <a:pt x="137" y="688"/>
                  </a:cubicBezTo>
                  <a:cubicBezTo>
                    <a:pt x="140" y="689"/>
                    <a:pt x="143" y="690"/>
                    <a:pt x="147" y="690"/>
                  </a:cubicBezTo>
                  <a:cubicBezTo>
                    <a:pt x="152" y="690"/>
                    <a:pt x="157" y="688"/>
                    <a:pt x="161" y="685"/>
                  </a:cubicBezTo>
                  <a:cubicBezTo>
                    <a:pt x="316" y="554"/>
                    <a:pt x="316" y="554"/>
                    <a:pt x="316" y="554"/>
                  </a:cubicBezTo>
                  <a:cubicBezTo>
                    <a:pt x="323" y="548"/>
                    <a:pt x="332" y="545"/>
                    <a:pt x="341" y="545"/>
                  </a:cubicBezTo>
                  <a:cubicBezTo>
                    <a:pt x="542" y="545"/>
                    <a:pt x="542" y="545"/>
                    <a:pt x="542" y="545"/>
                  </a:cubicBezTo>
                  <a:cubicBezTo>
                    <a:pt x="542" y="824"/>
                    <a:pt x="542" y="824"/>
                    <a:pt x="542" y="824"/>
                  </a:cubicBezTo>
                  <a:cubicBezTo>
                    <a:pt x="542" y="877"/>
                    <a:pt x="585" y="919"/>
                    <a:pt x="637" y="919"/>
                  </a:cubicBezTo>
                  <a:cubicBezTo>
                    <a:pt x="1084" y="919"/>
                    <a:pt x="1084" y="919"/>
                    <a:pt x="1084" y="919"/>
                  </a:cubicBezTo>
                  <a:cubicBezTo>
                    <a:pt x="1097" y="919"/>
                    <a:pt x="1110" y="924"/>
                    <a:pt x="1120" y="932"/>
                  </a:cubicBezTo>
                  <a:cubicBezTo>
                    <a:pt x="1313" y="1096"/>
                    <a:pt x="1313" y="1096"/>
                    <a:pt x="1313" y="1096"/>
                  </a:cubicBezTo>
                  <a:cubicBezTo>
                    <a:pt x="1317" y="1099"/>
                    <a:pt x="1322" y="1101"/>
                    <a:pt x="1328" y="1101"/>
                  </a:cubicBezTo>
                  <a:cubicBezTo>
                    <a:pt x="1331" y="1101"/>
                    <a:pt x="1334" y="1100"/>
                    <a:pt x="1337" y="1099"/>
                  </a:cubicBezTo>
                  <a:cubicBezTo>
                    <a:pt x="1345" y="1095"/>
                    <a:pt x="1350" y="1087"/>
                    <a:pt x="1350" y="1078"/>
                  </a:cubicBezTo>
                  <a:cubicBezTo>
                    <a:pt x="1350" y="919"/>
                    <a:pt x="1350" y="919"/>
                    <a:pt x="1350" y="919"/>
                  </a:cubicBezTo>
                  <a:cubicBezTo>
                    <a:pt x="1410" y="919"/>
                    <a:pt x="1410" y="919"/>
                    <a:pt x="1410" y="919"/>
                  </a:cubicBezTo>
                  <a:cubicBezTo>
                    <a:pt x="1463" y="919"/>
                    <a:pt x="1505" y="877"/>
                    <a:pt x="1505" y="824"/>
                  </a:cubicBezTo>
                  <a:cubicBezTo>
                    <a:pt x="1505" y="345"/>
                    <a:pt x="1505" y="345"/>
                    <a:pt x="1505" y="345"/>
                  </a:cubicBezTo>
                  <a:cubicBezTo>
                    <a:pt x="1505" y="293"/>
                    <a:pt x="1463" y="250"/>
                    <a:pt x="1410" y="250"/>
                  </a:cubicBezTo>
                  <a:close/>
                  <a:moveTo>
                    <a:pt x="341" y="500"/>
                  </a:moveTo>
                  <a:cubicBezTo>
                    <a:pt x="322" y="500"/>
                    <a:pt x="302" y="507"/>
                    <a:pt x="287" y="520"/>
                  </a:cubicBezTo>
                  <a:cubicBezTo>
                    <a:pt x="169" y="619"/>
                    <a:pt x="169" y="619"/>
                    <a:pt x="169" y="619"/>
                  </a:cubicBezTo>
                  <a:cubicBezTo>
                    <a:pt x="169" y="535"/>
                    <a:pt x="169" y="535"/>
                    <a:pt x="169" y="535"/>
                  </a:cubicBezTo>
                  <a:cubicBezTo>
                    <a:pt x="169" y="516"/>
                    <a:pt x="153" y="500"/>
                    <a:pt x="133" y="500"/>
                  </a:cubicBezTo>
                  <a:cubicBezTo>
                    <a:pt x="81" y="500"/>
                    <a:pt x="81" y="500"/>
                    <a:pt x="81" y="500"/>
                  </a:cubicBezTo>
                  <a:cubicBezTo>
                    <a:pt x="61" y="500"/>
                    <a:pt x="45" y="484"/>
                    <a:pt x="45" y="464"/>
                  </a:cubicBezTo>
                  <a:cubicBezTo>
                    <a:pt x="45" y="81"/>
                    <a:pt x="45" y="81"/>
                    <a:pt x="45" y="81"/>
                  </a:cubicBezTo>
                  <a:cubicBezTo>
                    <a:pt x="45" y="61"/>
                    <a:pt x="61" y="45"/>
                    <a:pt x="81" y="45"/>
                  </a:cubicBezTo>
                  <a:cubicBezTo>
                    <a:pt x="699" y="45"/>
                    <a:pt x="699" y="45"/>
                    <a:pt x="699" y="45"/>
                  </a:cubicBezTo>
                  <a:cubicBezTo>
                    <a:pt x="719" y="45"/>
                    <a:pt x="735" y="61"/>
                    <a:pt x="735" y="81"/>
                  </a:cubicBezTo>
                  <a:cubicBezTo>
                    <a:pt x="735" y="250"/>
                    <a:pt x="735" y="250"/>
                    <a:pt x="735" y="250"/>
                  </a:cubicBezTo>
                  <a:cubicBezTo>
                    <a:pt x="637" y="250"/>
                    <a:pt x="637" y="250"/>
                    <a:pt x="637" y="250"/>
                  </a:cubicBezTo>
                  <a:cubicBezTo>
                    <a:pt x="585" y="250"/>
                    <a:pt x="542" y="293"/>
                    <a:pt x="542" y="345"/>
                  </a:cubicBezTo>
                  <a:cubicBezTo>
                    <a:pt x="542" y="500"/>
                    <a:pt x="542" y="500"/>
                    <a:pt x="542" y="500"/>
                  </a:cubicBezTo>
                  <a:lnTo>
                    <a:pt x="341" y="500"/>
                  </a:lnTo>
                  <a:close/>
                  <a:moveTo>
                    <a:pt x="1460" y="824"/>
                  </a:moveTo>
                  <a:cubicBezTo>
                    <a:pt x="1460" y="852"/>
                    <a:pt x="1438" y="874"/>
                    <a:pt x="1410" y="874"/>
                  </a:cubicBezTo>
                  <a:cubicBezTo>
                    <a:pt x="1344" y="874"/>
                    <a:pt x="1344" y="874"/>
                    <a:pt x="1344" y="874"/>
                  </a:cubicBezTo>
                  <a:cubicBezTo>
                    <a:pt x="1323" y="874"/>
                    <a:pt x="1305" y="892"/>
                    <a:pt x="1305" y="913"/>
                  </a:cubicBezTo>
                  <a:cubicBezTo>
                    <a:pt x="1305" y="1030"/>
                    <a:pt x="1305" y="1030"/>
                    <a:pt x="1305" y="1030"/>
                  </a:cubicBezTo>
                  <a:cubicBezTo>
                    <a:pt x="1149" y="898"/>
                    <a:pt x="1149" y="898"/>
                    <a:pt x="1149" y="898"/>
                  </a:cubicBezTo>
                  <a:cubicBezTo>
                    <a:pt x="1131" y="883"/>
                    <a:pt x="1108" y="874"/>
                    <a:pt x="1084" y="874"/>
                  </a:cubicBezTo>
                  <a:cubicBezTo>
                    <a:pt x="637" y="874"/>
                    <a:pt x="637" y="874"/>
                    <a:pt x="637" y="874"/>
                  </a:cubicBezTo>
                  <a:cubicBezTo>
                    <a:pt x="610" y="874"/>
                    <a:pt x="587" y="852"/>
                    <a:pt x="587" y="824"/>
                  </a:cubicBezTo>
                  <a:cubicBezTo>
                    <a:pt x="587" y="345"/>
                    <a:pt x="587" y="345"/>
                    <a:pt x="587" y="345"/>
                  </a:cubicBezTo>
                  <a:cubicBezTo>
                    <a:pt x="587" y="318"/>
                    <a:pt x="610" y="295"/>
                    <a:pt x="637" y="295"/>
                  </a:cubicBezTo>
                  <a:cubicBezTo>
                    <a:pt x="1410" y="295"/>
                    <a:pt x="1410" y="295"/>
                    <a:pt x="1410" y="295"/>
                  </a:cubicBezTo>
                  <a:cubicBezTo>
                    <a:pt x="1438" y="295"/>
                    <a:pt x="1460" y="318"/>
                    <a:pt x="1460" y="345"/>
                  </a:cubicBezTo>
                  <a:lnTo>
                    <a:pt x="1460" y="8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Freeform 7">
              <a:extLst>
                <a:ext uri="{FF2B5EF4-FFF2-40B4-BE49-F238E27FC236}">
                  <a16:creationId xmlns="" xmlns:a16="http://schemas.microsoft.com/office/drawing/2014/main" id="{A14C69E7-40B5-4C45-8014-3E1DED5AB5AF}"/>
                </a:ext>
              </a:extLst>
            </p:cNvPr>
            <p:cNvSpPr>
              <a:spLocks/>
            </p:cNvSpPr>
            <p:nvPr/>
          </p:nvSpPr>
          <p:spPr bwMode="auto">
            <a:xfrm>
              <a:off x="6208713" y="3227388"/>
              <a:ext cx="1833563" cy="173037"/>
            </a:xfrm>
            <a:custGeom>
              <a:avLst/>
              <a:gdLst>
                <a:gd name="T0" fmla="*/ 489 w 489"/>
                <a:gd name="T1" fmla="*/ 23 h 46"/>
                <a:gd name="T2" fmla="*/ 467 w 489"/>
                <a:gd name="T3" fmla="*/ 46 h 46"/>
                <a:gd name="T4" fmla="*/ 23 w 489"/>
                <a:gd name="T5" fmla="*/ 46 h 46"/>
                <a:gd name="T6" fmla="*/ 0 w 489"/>
                <a:gd name="T7" fmla="*/ 23 h 46"/>
                <a:gd name="T8" fmla="*/ 23 w 489"/>
                <a:gd name="T9" fmla="*/ 0 h 46"/>
                <a:gd name="T10" fmla="*/ 467 w 489"/>
                <a:gd name="T11" fmla="*/ 0 h 46"/>
                <a:gd name="T12" fmla="*/ 489 w 489"/>
                <a:gd name="T13" fmla="*/ 23 h 46"/>
              </a:gdLst>
              <a:ahLst/>
              <a:cxnLst>
                <a:cxn ang="0">
                  <a:pos x="T0" y="T1"/>
                </a:cxn>
                <a:cxn ang="0">
                  <a:pos x="T2" y="T3"/>
                </a:cxn>
                <a:cxn ang="0">
                  <a:pos x="T4" y="T5"/>
                </a:cxn>
                <a:cxn ang="0">
                  <a:pos x="T6" y="T7"/>
                </a:cxn>
                <a:cxn ang="0">
                  <a:pos x="T8" y="T9"/>
                </a:cxn>
                <a:cxn ang="0">
                  <a:pos x="T10" y="T11"/>
                </a:cxn>
                <a:cxn ang="0">
                  <a:pos x="T12" y="T13"/>
                </a:cxn>
              </a:cxnLst>
              <a:rect l="0" t="0" r="r" b="b"/>
              <a:pathLst>
                <a:path w="489" h="46">
                  <a:moveTo>
                    <a:pt x="489" y="23"/>
                  </a:moveTo>
                  <a:cubicBezTo>
                    <a:pt x="489" y="35"/>
                    <a:pt x="479" y="46"/>
                    <a:pt x="467" y="46"/>
                  </a:cubicBezTo>
                  <a:cubicBezTo>
                    <a:pt x="23" y="46"/>
                    <a:pt x="23" y="46"/>
                    <a:pt x="23" y="46"/>
                  </a:cubicBezTo>
                  <a:cubicBezTo>
                    <a:pt x="10" y="46"/>
                    <a:pt x="0" y="35"/>
                    <a:pt x="0" y="23"/>
                  </a:cubicBezTo>
                  <a:cubicBezTo>
                    <a:pt x="0" y="10"/>
                    <a:pt x="10" y="0"/>
                    <a:pt x="23" y="0"/>
                  </a:cubicBezTo>
                  <a:cubicBezTo>
                    <a:pt x="467" y="0"/>
                    <a:pt x="467" y="0"/>
                    <a:pt x="467" y="0"/>
                  </a:cubicBezTo>
                  <a:cubicBezTo>
                    <a:pt x="479" y="0"/>
                    <a:pt x="489" y="10"/>
                    <a:pt x="48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Freeform 8">
              <a:extLst>
                <a:ext uri="{FF2B5EF4-FFF2-40B4-BE49-F238E27FC236}">
                  <a16:creationId xmlns="" xmlns:a16="http://schemas.microsoft.com/office/drawing/2014/main" id="{AD0599CF-7EB6-4172-A9F8-A441F3A6BBFD}"/>
                </a:ext>
              </a:extLst>
            </p:cNvPr>
            <p:cNvSpPr>
              <a:spLocks/>
            </p:cNvSpPr>
            <p:nvPr/>
          </p:nvSpPr>
          <p:spPr bwMode="auto">
            <a:xfrm>
              <a:off x="6208713" y="3786188"/>
              <a:ext cx="1833563" cy="168275"/>
            </a:xfrm>
            <a:custGeom>
              <a:avLst/>
              <a:gdLst>
                <a:gd name="T0" fmla="*/ 489 w 489"/>
                <a:gd name="T1" fmla="*/ 22 h 45"/>
                <a:gd name="T2" fmla="*/ 467 w 489"/>
                <a:gd name="T3" fmla="*/ 45 h 45"/>
                <a:gd name="T4" fmla="*/ 23 w 489"/>
                <a:gd name="T5" fmla="*/ 45 h 45"/>
                <a:gd name="T6" fmla="*/ 0 w 489"/>
                <a:gd name="T7" fmla="*/ 22 h 45"/>
                <a:gd name="T8" fmla="*/ 23 w 489"/>
                <a:gd name="T9" fmla="*/ 0 h 45"/>
                <a:gd name="T10" fmla="*/ 467 w 489"/>
                <a:gd name="T11" fmla="*/ 0 h 45"/>
                <a:gd name="T12" fmla="*/ 489 w 489"/>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89" h="45">
                  <a:moveTo>
                    <a:pt x="489" y="22"/>
                  </a:moveTo>
                  <a:cubicBezTo>
                    <a:pt x="489" y="35"/>
                    <a:pt x="479" y="45"/>
                    <a:pt x="467" y="45"/>
                  </a:cubicBezTo>
                  <a:cubicBezTo>
                    <a:pt x="23" y="45"/>
                    <a:pt x="23" y="45"/>
                    <a:pt x="23" y="45"/>
                  </a:cubicBezTo>
                  <a:cubicBezTo>
                    <a:pt x="10" y="45"/>
                    <a:pt x="0" y="35"/>
                    <a:pt x="0" y="22"/>
                  </a:cubicBezTo>
                  <a:cubicBezTo>
                    <a:pt x="0" y="10"/>
                    <a:pt x="10" y="0"/>
                    <a:pt x="23" y="0"/>
                  </a:cubicBezTo>
                  <a:cubicBezTo>
                    <a:pt x="467" y="0"/>
                    <a:pt x="467" y="0"/>
                    <a:pt x="467" y="0"/>
                  </a:cubicBezTo>
                  <a:cubicBezTo>
                    <a:pt x="479" y="0"/>
                    <a:pt x="489" y="10"/>
                    <a:pt x="48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Freeform 9">
              <a:extLst>
                <a:ext uri="{FF2B5EF4-FFF2-40B4-BE49-F238E27FC236}">
                  <a16:creationId xmlns="" xmlns:a16="http://schemas.microsoft.com/office/drawing/2014/main" id="{3F708D5A-355D-46B1-A41B-C5D95A7249D1}"/>
                </a:ext>
              </a:extLst>
            </p:cNvPr>
            <p:cNvSpPr>
              <a:spLocks/>
            </p:cNvSpPr>
            <p:nvPr/>
          </p:nvSpPr>
          <p:spPr bwMode="auto">
            <a:xfrm>
              <a:off x="3924301" y="1936750"/>
              <a:ext cx="1593850" cy="169862"/>
            </a:xfrm>
            <a:custGeom>
              <a:avLst/>
              <a:gdLst>
                <a:gd name="T0" fmla="*/ 425 w 425"/>
                <a:gd name="T1" fmla="*/ 22 h 45"/>
                <a:gd name="T2" fmla="*/ 403 w 425"/>
                <a:gd name="T3" fmla="*/ 45 h 45"/>
                <a:gd name="T4" fmla="*/ 23 w 425"/>
                <a:gd name="T5" fmla="*/ 45 h 45"/>
                <a:gd name="T6" fmla="*/ 0 w 425"/>
                <a:gd name="T7" fmla="*/ 22 h 45"/>
                <a:gd name="T8" fmla="*/ 23 w 425"/>
                <a:gd name="T9" fmla="*/ 0 h 45"/>
                <a:gd name="T10" fmla="*/ 403 w 425"/>
                <a:gd name="T11" fmla="*/ 0 h 45"/>
                <a:gd name="T12" fmla="*/ 425 w 425"/>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25" h="45">
                  <a:moveTo>
                    <a:pt x="425" y="22"/>
                  </a:moveTo>
                  <a:cubicBezTo>
                    <a:pt x="425" y="35"/>
                    <a:pt x="415" y="45"/>
                    <a:pt x="403" y="45"/>
                  </a:cubicBezTo>
                  <a:cubicBezTo>
                    <a:pt x="23" y="45"/>
                    <a:pt x="23" y="45"/>
                    <a:pt x="23" y="45"/>
                  </a:cubicBezTo>
                  <a:cubicBezTo>
                    <a:pt x="11" y="45"/>
                    <a:pt x="0" y="35"/>
                    <a:pt x="0" y="22"/>
                  </a:cubicBezTo>
                  <a:cubicBezTo>
                    <a:pt x="0" y="10"/>
                    <a:pt x="11" y="0"/>
                    <a:pt x="23" y="0"/>
                  </a:cubicBezTo>
                  <a:cubicBezTo>
                    <a:pt x="403" y="0"/>
                    <a:pt x="403" y="0"/>
                    <a:pt x="403" y="0"/>
                  </a:cubicBezTo>
                  <a:cubicBezTo>
                    <a:pt x="415" y="0"/>
                    <a:pt x="425" y="10"/>
                    <a:pt x="42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10">
              <a:extLst>
                <a:ext uri="{FF2B5EF4-FFF2-40B4-BE49-F238E27FC236}">
                  <a16:creationId xmlns="" xmlns:a16="http://schemas.microsoft.com/office/drawing/2014/main" id="{65BAFEFB-6899-421D-BA90-47616CFD586F}"/>
                </a:ext>
              </a:extLst>
            </p:cNvPr>
            <p:cNvSpPr>
              <a:spLocks/>
            </p:cNvSpPr>
            <p:nvPr/>
          </p:nvSpPr>
          <p:spPr bwMode="auto">
            <a:xfrm>
              <a:off x="3924301" y="2371725"/>
              <a:ext cx="1136650" cy="169862"/>
            </a:xfrm>
            <a:custGeom>
              <a:avLst/>
              <a:gdLst>
                <a:gd name="T0" fmla="*/ 303 w 303"/>
                <a:gd name="T1" fmla="*/ 23 h 45"/>
                <a:gd name="T2" fmla="*/ 281 w 303"/>
                <a:gd name="T3" fmla="*/ 45 h 45"/>
                <a:gd name="T4" fmla="*/ 23 w 303"/>
                <a:gd name="T5" fmla="*/ 45 h 45"/>
                <a:gd name="T6" fmla="*/ 0 w 303"/>
                <a:gd name="T7" fmla="*/ 23 h 45"/>
                <a:gd name="T8" fmla="*/ 23 w 303"/>
                <a:gd name="T9" fmla="*/ 0 h 45"/>
                <a:gd name="T10" fmla="*/ 281 w 303"/>
                <a:gd name="T11" fmla="*/ 0 h 45"/>
                <a:gd name="T12" fmla="*/ 303 w 303"/>
                <a:gd name="T13" fmla="*/ 23 h 45"/>
              </a:gdLst>
              <a:ahLst/>
              <a:cxnLst>
                <a:cxn ang="0">
                  <a:pos x="T0" y="T1"/>
                </a:cxn>
                <a:cxn ang="0">
                  <a:pos x="T2" y="T3"/>
                </a:cxn>
                <a:cxn ang="0">
                  <a:pos x="T4" y="T5"/>
                </a:cxn>
                <a:cxn ang="0">
                  <a:pos x="T6" y="T7"/>
                </a:cxn>
                <a:cxn ang="0">
                  <a:pos x="T8" y="T9"/>
                </a:cxn>
                <a:cxn ang="0">
                  <a:pos x="T10" y="T11"/>
                </a:cxn>
                <a:cxn ang="0">
                  <a:pos x="T12" y="T13"/>
                </a:cxn>
              </a:cxnLst>
              <a:rect l="0" t="0" r="r" b="b"/>
              <a:pathLst>
                <a:path w="303" h="45">
                  <a:moveTo>
                    <a:pt x="303" y="23"/>
                  </a:moveTo>
                  <a:cubicBezTo>
                    <a:pt x="303" y="35"/>
                    <a:pt x="293" y="45"/>
                    <a:pt x="281" y="45"/>
                  </a:cubicBezTo>
                  <a:cubicBezTo>
                    <a:pt x="23" y="45"/>
                    <a:pt x="23" y="45"/>
                    <a:pt x="23" y="45"/>
                  </a:cubicBezTo>
                  <a:cubicBezTo>
                    <a:pt x="11" y="45"/>
                    <a:pt x="0" y="35"/>
                    <a:pt x="0" y="23"/>
                  </a:cubicBezTo>
                  <a:cubicBezTo>
                    <a:pt x="0" y="10"/>
                    <a:pt x="11" y="0"/>
                    <a:pt x="23" y="0"/>
                  </a:cubicBezTo>
                  <a:cubicBezTo>
                    <a:pt x="281" y="0"/>
                    <a:pt x="281" y="0"/>
                    <a:pt x="281" y="0"/>
                  </a:cubicBezTo>
                  <a:cubicBezTo>
                    <a:pt x="293" y="0"/>
                    <a:pt x="303" y="10"/>
                    <a:pt x="30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59" name="Freeform 6">
            <a:extLst>
              <a:ext uri="{FF2B5EF4-FFF2-40B4-BE49-F238E27FC236}">
                <a16:creationId xmlns="" xmlns:a16="http://schemas.microsoft.com/office/drawing/2014/main" id="{836E46CD-8AE2-457F-9264-CF20811F7DA2}"/>
              </a:ext>
            </a:extLst>
          </p:cNvPr>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0" name="Freeform 11">
            <a:extLst>
              <a:ext uri="{FF2B5EF4-FFF2-40B4-BE49-F238E27FC236}">
                <a16:creationId xmlns="" xmlns:a16="http://schemas.microsoft.com/office/drawing/2014/main" id="{7EE81883-92C7-4F1C-8FA1-F558D213CDFD}"/>
              </a:ext>
            </a:extLst>
          </p:cNvPr>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02342552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4.3">
    <p:spTree>
      <p:nvGrpSpPr>
        <p:cNvPr id="1" name=""/>
        <p:cNvGrpSpPr/>
        <p:nvPr/>
      </p:nvGrpSpPr>
      <p:grpSpPr>
        <a:xfrm>
          <a:off x="0" y="0"/>
          <a:ext cx="0" cy="0"/>
          <a:chOff x="0" y="0"/>
          <a:chExt cx="0" cy="0"/>
        </a:xfrm>
      </p:grpSpPr>
      <p:sp>
        <p:nvSpPr>
          <p:cNvPr id="41" name="TextBox 10">
            <a:extLst>
              <a:ext uri="{FF2B5EF4-FFF2-40B4-BE49-F238E27FC236}">
                <a16:creationId xmlns="" xmlns:a16="http://schemas.microsoft.com/office/drawing/2014/main" id="{F902D1C6-F660-4A5B-9723-3132BF7062CA}"/>
              </a:ext>
            </a:extLst>
          </p:cNvPr>
          <p:cNvSpPr txBox="1"/>
          <p:nvPr userDrawn="1"/>
        </p:nvSpPr>
        <p:spPr bwMode="auto">
          <a:xfrm>
            <a:off x="1595500" y="408779"/>
            <a:ext cx="259228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Objectives</a:t>
            </a:r>
          </a:p>
        </p:txBody>
      </p:sp>
      <p:sp>
        <p:nvSpPr>
          <p:cNvPr id="42" name="Freeform 9">
            <a:extLst>
              <a:ext uri="{FF2B5EF4-FFF2-40B4-BE49-F238E27FC236}">
                <a16:creationId xmlns="" xmlns:a16="http://schemas.microsoft.com/office/drawing/2014/main" id="{F696D86C-6DC3-414E-A929-5F283A4D79B9}"/>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43" name="Freeform 11">
            <a:extLst>
              <a:ext uri="{FF2B5EF4-FFF2-40B4-BE49-F238E27FC236}">
                <a16:creationId xmlns="" xmlns:a16="http://schemas.microsoft.com/office/drawing/2014/main" id="{708E1C34-DC20-4488-B77D-AC1A6D70ED0B}"/>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grpSp>
        <p:nvGrpSpPr>
          <p:cNvPr id="44" name="组合 43">
            <a:extLst>
              <a:ext uri="{FF2B5EF4-FFF2-40B4-BE49-F238E27FC236}">
                <a16:creationId xmlns="" xmlns:a16="http://schemas.microsoft.com/office/drawing/2014/main" id="{3EA294EE-AA0E-4058-A97F-BE215F815E04}"/>
              </a:ext>
            </a:extLst>
          </p:cNvPr>
          <p:cNvGrpSpPr/>
          <p:nvPr userDrawn="1"/>
        </p:nvGrpSpPr>
        <p:grpSpPr>
          <a:xfrm>
            <a:off x="443372" y="440668"/>
            <a:ext cx="533970" cy="533470"/>
            <a:chOff x="2960687" y="4865687"/>
            <a:chExt cx="1698626" cy="1697038"/>
          </a:xfrm>
          <a:solidFill>
            <a:schemeClr val="bg1"/>
          </a:solidFill>
        </p:grpSpPr>
        <p:sp>
          <p:nvSpPr>
            <p:cNvPr id="45" name="Freeform 6">
              <a:extLst>
                <a:ext uri="{FF2B5EF4-FFF2-40B4-BE49-F238E27FC236}">
                  <a16:creationId xmlns="" xmlns:a16="http://schemas.microsoft.com/office/drawing/2014/main" id="{54429A12-14D4-4E2F-A1F5-849279EDA40B}"/>
                </a:ext>
              </a:extLst>
            </p:cNvPr>
            <p:cNvSpPr>
              <a:spLocks/>
            </p:cNvSpPr>
            <p:nvPr/>
          </p:nvSpPr>
          <p:spPr bwMode="auto">
            <a:xfrm>
              <a:off x="2960687" y="5251450"/>
              <a:ext cx="1311275" cy="1311275"/>
            </a:xfrm>
            <a:custGeom>
              <a:avLst/>
              <a:gdLst>
                <a:gd name="T0" fmla="*/ 1114 w 1293"/>
                <a:gd name="T1" fmla="*/ 294 h 1293"/>
                <a:gd name="T2" fmla="*/ 1233 w 1293"/>
                <a:gd name="T3" fmla="*/ 647 h 1293"/>
                <a:gd name="T4" fmla="*/ 647 w 1293"/>
                <a:gd name="T5" fmla="*/ 1233 h 1293"/>
                <a:gd name="T6" fmla="*/ 60 w 1293"/>
                <a:gd name="T7" fmla="*/ 647 h 1293"/>
                <a:gd name="T8" fmla="*/ 647 w 1293"/>
                <a:gd name="T9" fmla="*/ 60 h 1293"/>
                <a:gd name="T10" fmla="*/ 1001 w 1293"/>
                <a:gd name="T11" fmla="*/ 180 h 1293"/>
                <a:gd name="T12" fmla="*/ 1044 w 1293"/>
                <a:gd name="T13" fmla="*/ 137 h 1293"/>
                <a:gd name="T14" fmla="*/ 647 w 1293"/>
                <a:gd name="T15" fmla="*/ 0 h 1293"/>
                <a:gd name="T16" fmla="*/ 0 w 1293"/>
                <a:gd name="T17" fmla="*/ 647 h 1293"/>
                <a:gd name="T18" fmla="*/ 647 w 1293"/>
                <a:gd name="T19" fmla="*/ 1293 h 1293"/>
                <a:gd name="T20" fmla="*/ 1293 w 1293"/>
                <a:gd name="T21" fmla="*/ 647 h 1293"/>
                <a:gd name="T22" fmla="*/ 1157 w 1293"/>
                <a:gd name="T23" fmla="*/ 251 h 1293"/>
                <a:gd name="T24" fmla="*/ 1114 w 1293"/>
                <a:gd name="T25" fmla="*/ 29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3" h="1293">
                  <a:moveTo>
                    <a:pt x="1114" y="294"/>
                  </a:moveTo>
                  <a:cubicBezTo>
                    <a:pt x="1189" y="392"/>
                    <a:pt x="1233" y="514"/>
                    <a:pt x="1233" y="647"/>
                  </a:cubicBezTo>
                  <a:cubicBezTo>
                    <a:pt x="1233" y="970"/>
                    <a:pt x="970" y="1233"/>
                    <a:pt x="647" y="1233"/>
                  </a:cubicBezTo>
                  <a:cubicBezTo>
                    <a:pt x="323" y="1233"/>
                    <a:pt x="60" y="970"/>
                    <a:pt x="60" y="647"/>
                  </a:cubicBezTo>
                  <a:cubicBezTo>
                    <a:pt x="60" y="323"/>
                    <a:pt x="323" y="60"/>
                    <a:pt x="647" y="60"/>
                  </a:cubicBezTo>
                  <a:cubicBezTo>
                    <a:pt x="780" y="60"/>
                    <a:pt x="903" y="105"/>
                    <a:pt x="1001" y="180"/>
                  </a:cubicBezTo>
                  <a:cubicBezTo>
                    <a:pt x="1044" y="137"/>
                    <a:pt x="1044" y="137"/>
                    <a:pt x="1044" y="137"/>
                  </a:cubicBezTo>
                  <a:cubicBezTo>
                    <a:pt x="934" y="52"/>
                    <a:pt x="796" y="0"/>
                    <a:pt x="647" y="0"/>
                  </a:cubicBezTo>
                  <a:cubicBezTo>
                    <a:pt x="290" y="0"/>
                    <a:pt x="0" y="290"/>
                    <a:pt x="0" y="647"/>
                  </a:cubicBezTo>
                  <a:cubicBezTo>
                    <a:pt x="0" y="1003"/>
                    <a:pt x="290" y="1293"/>
                    <a:pt x="647" y="1293"/>
                  </a:cubicBezTo>
                  <a:cubicBezTo>
                    <a:pt x="1003" y="1293"/>
                    <a:pt x="1293" y="1003"/>
                    <a:pt x="1293" y="647"/>
                  </a:cubicBezTo>
                  <a:cubicBezTo>
                    <a:pt x="1293" y="498"/>
                    <a:pt x="1242" y="360"/>
                    <a:pt x="1157" y="251"/>
                  </a:cubicBezTo>
                  <a:lnTo>
                    <a:pt x="1114"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46" name="Freeform 7">
              <a:extLst>
                <a:ext uri="{FF2B5EF4-FFF2-40B4-BE49-F238E27FC236}">
                  <a16:creationId xmlns="" xmlns:a16="http://schemas.microsoft.com/office/drawing/2014/main" id="{BDF5F100-F0E0-4984-A8B8-B2E89DD1FF75}"/>
                </a:ext>
              </a:extLst>
            </p:cNvPr>
            <p:cNvSpPr>
              <a:spLocks/>
            </p:cNvSpPr>
            <p:nvPr/>
          </p:nvSpPr>
          <p:spPr bwMode="auto">
            <a:xfrm>
              <a:off x="3168650" y="5459413"/>
              <a:ext cx="895350" cy="895350"/>
            </a:xfrm>
            <a:custGeom>
              <a:avLst/>
              <a:gdLst>
                <a:gd name="T0" fmla="*/ 762 w 883"/>
                <a:gd name="T1" fmla="*/ 235 h 883"/>
                <a:gd name="T2" fmla="*/ 823 w 883"/>
                <a:gd name="T3" fmla="*/ 442 h 883"/>
                <a:gd name="T4" fmla="*/ 442 w 883"/>
                <a:gd name="T5" fmla="*/ 823 h 883"/>
                <a:gd name="T6" fmla="*/ 60 w 883"/>
                <a:gd name="T7" fmla="*/ 442 h 883"/>
                <a:gd name="T8" fmla="*/ 442 w 883"/>
                <a:gd name="T9" fmla="*/ 60 h 883"/>
                <a:gd name="T10" fmla="*/ 649 w 883"/>
                <a:gd name="T11" fmla="*/ 122 h 883"/>
                <a:gd name="T12" fmla="*/ 692 w 883"/>
                <a:gd name="T13" fmla="*/ 78 h 883"/>
                <a:gd name="T14" fmla="*/ 442 w 883"/>
                <a:gd name="T15" fmla="*/ 0 h 883"/>
                <a:gd name="T16" fmla="*/ 0 w 883"/>
                <a:gd name="T17" fmla="*/ 442 h 883"/>
                <a:gd name="T18" fmla="*/ 442 w 883"/>
                <a:gd name="T19" fmla="*/ 883 h 883"/>
                <a:gd name="T20" fmla="*/ 883 w 883"/>
                <a:gd name="T21" fmla="*/ 442 h 883"/>
                <a:gd name="T22" fmla="*/ 806 w 883"/>
                <a:gd name="T23" fmla="*/ 192 h 883"/>
                <a:gd name="T24" fmla="*/ 762 w 883"/>
                <a:gd name="T25" fmla="*/ 235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3" h="883">
                  <a:moveTo>
                    <a:pt x="762" y="235"/>
                  </a:moveTo>
                  <a:cubicBezTo>
                    <a:pt x="801" y="295"/>
                    <a:pt x="823" y="366"/>
                    <a:pt x="823" y="442"/>
                  </a:cubicBezTo>
                  <a:cubicBezTo>
                    <a:pt x="823" y="652"/>
                    <a:pt x="652" y="823"/>
                    <a:pt x="442" y="823"/>
                  </a:cubicBezTo>
                  <a:cubicBezTo>
                    <a:pt x="231" y="823"/>
                    <a:pt x="60" y="652"/>
                    <a:pt x="60" y="442"/>
                  </a:cubicBezTo>
                  <a:cubicBezTo>
                    <a:pt x="60" y="231"/>
                    <a:pt x="231" y="60"/>
                    <a:pt x="442" y="60"/>
                  </a:cubicBezTo>
                  <a:cubicBezTo>
                    <a:pt x="518" y="60"/>
                    <a:pt x="589" y="83"/>
                    <a:pt x="649" y="122"/>
                  </a:cubicBezTo>
                  <a:cubicBezTo>
                    <a:pt x="692" y="78"/>
                    <a:pt x="692" y="78"/>
                    <a:pt x="692" y="78"/>
                  </a:cubicBezTo>
                  <a:cubicBezTo>
                    <a:pt x="621" y="29"/>
                    <a:pt x="535" y="0"/>
                    <a:pt x="442" y="0"/>
                  </a:cubicBezTo>
                  <a:cubicBezTo>
                    <a:pt x="198" y="0"/>
                    <a:pt x="0" y="198"/>
                    <a:pt x="0" y="442"/>
                  </a:cubicBezTo>
                  <a:cubicBezTo>
                    <a:pt x="0" y="685"/>
                    <a:pt x="198" y="883"/>
                    <a:pt x="442" y="883"/>
                  </a:cubicBezTo>
                  <a:cubicBezTo>
                    <a:pt x="685" y="883"/>
                    <a:pt x="883" y="685"/>
                    <a:pt x="883" y="442"/>
                  </a:cubicBezTo>
                  <a:cubicBezTo>
                    <a:pt x="883" y="349"/>
                    <a:pt x="855" y="263"/>
                    <a:pt x="806" y="192"/>
                  </a:cubicBezTo>
                  <a:lnTo>
                    <a:pt x="762"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47" name="Freeform 8">
              <a:extLst>
                <a:ext uri="{FF2B5EF4-FFF2-40B4-BE49-F238E27FC236}">
                  <a16:creationId xmlns="" xmlns:a16="http://schemas.microsoft.com/office/drawing/2014/main" id="{49BD50E1-D0D8-4CA7-861A-A17CE81701C7}"/>
                </a:ext>
              </a:extLst>
            </p:cNvPr>
            <p:cNvSpPr>
              <a:spLocks/>
            </p:cNvSpPr>
            <p:nvPr/>
          </p:nvSpPr>
          <p:spPr bwMode="auto">
            <a:xfrm>
              <a:off x="3384550" y="5675313"/>
              <a:ext cx="463550" cy="463550"/>
            </a:xfrm>
            <a:custGeom>
              <a:avLst/>
              <a:gdLst>
                <a:gd name="T0" fmla="*/ 390 w 457"/>
                <a:gd name="T1" fmla="*/ 181 h 457"/>
                <a:gd name="T2" fmla="*/ 397 w 457"/>
                <a:gd name="T3" fmla="*/ 229 h 457"/>
                <a:gd name="T4" fmla="*/ 229 w 457"/>
                <a:gd name="T5" fmla="*/ 397 h 457"/>
                <a:gd name="T6" fmla="*/ 60 w 457"/>
                <a:gd name="T7" fmla="*/ 229 h 457"/>
                <a:gd name="T8" fmla="*/ 229 w 457"/>
                <a:gd name="T9" fmla="*/ 60 h 457"/>
                <a:gd name="T10" fmla="*/ 277 w 457"/>
                <a:gd name="T11" fmla="*/ 67 h 457"/>
                <a:gd name="T12" fmla="*/ 324 w 457"/>
                <a:gd name="T13" fmla="*/ 21 h 457"/>
                <a:gd name="T14" fmla="*/ 229 w 457"/>
                <a:gd name="T15" fmla="*/ 0 h 457"/>
                <a:gd name="T16" fmla="*/ 0 w 457"/>
                <a:gd name="T17" fmla="*/ 229 h 457"/>
                <a:gd name="T18" fmla="*/ 229 w 457"/>
                <a:gd name="T19" fmla="*/ 457 h 457"/>
                <a:gd name="T20" fmla="*/ 457 w 457"/>
                <a:gd name="T21" fmla="*/ 229 h 457"/>
                <a:gd name="T22" fmla="*/ 437 w 457"/>
                <a:gd name="T23" fmla="*/ 134 h 457"/>
                <a:gd name="T24" fmla="*/ 390 w 457"/>
                <a:gd name="T25" fmla="*/ 18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7" h="457">
                  <a:moveTo>
                    <a:pt x="390" y="181"/>
                  </a:moveTo>
                  <a:cubicBezTo>
                    <a:pt x="395" y="196"/>
                    <a:pt x="397" y="212"/>
                    <a:pt x="397" y="229"/>
                  </a:cubicBezTo>
                  <a:cubicBezTo>
                    <a:pt x="397" y="322"/>
                    <a:pt x="322" y="397"/>
                    <a:pt x="229" y="397"/>
                  </a:cubicBezTo>
                  <a:cubicBezTo>
                    <a:pt x="136" y="397"/>
                    <a:pt x="60" y="322"/>
                    <a:pt x="60" y="229"/>
                  </a:cubicBezTo>
                  <a:cubicBezTo>
                    <a:pt x="60" y="136"/>
                    <a:pt x="136" y="60"/>
                    <a:pt x="229" y="60"/>
                  </a:cubicBezTo>
                  <a:cubicBezTo>
                    <a:pt x="245" y="60"/>
                    <a:pt x="262" y="63"/>
                    <a:pt x="277" y="67"/>
                  </a:cubicBezTo>
                  <a:cubicBezTo>
                    <a:pt x="324" y="21"/>
                    <a:pt x="324" y="21"/>
                    <a:pt x="324" y="21"/>
                  </a:cubicBezTo>
                  <a:cubicBezTo>
                    <a:pt x="295" y="8"/>
                    <a:pt x="263" y="0"/>
                    <a:pt x="229" y="0"/>
                  </a:cubicBezTo>
                  <a:cubicBezTo>
                    <a:pt x="103" y="0"/>
                    <a:pt x="0" y="103"/>
                    <a:pt x="0" y="229"/>
                  </a:cubicBezTo>
                  <a:cubicBezTo>
                    <a:pt x="0" y="355"/>
                    <a:pt x="103" y="457"/>
                    <a:pt x="229" y="457"/>
                  </a:cubicBezTo>
                  <a:cubicBezTo>
                    <a:pt x="355" y="457"/>
                    <a:pt x="457" y="355"/>
                    <a:pt x="457" y="229"/>
                  </a:cubicBezTo>
                  <a:cubicBezTo>
                    <a:pt x="457" y="195"/>
                    <a:pt x="450" y="163"/>
                    <a:pt x="437" y="134"/>
                  </a:cubicBezTo>
                  <a:lnTo>
                    <a:pt x="390" y="1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48" name="Freeform 9">
              <a:extLst>
                <a:ext uri="{FF2B5EF4-FFF2-40B4-BE49-F238E27FC236}">
                  <a16:creationId xmlns="" xmlns:a16="http://schemas.microsoft.com/office/drawing/2014/main" id="{9AFD2171-9AC5-4D13-8627-B417FD599268}"/>
                </a:ext>
              </a:extLst>
            </p:cNvPr>
            <p:cNvSpPr>
              <a:spLocks/>
            </p:cNvSpPr>
            <p:nvPr/>
          </p:nvSpPr>
          <p:spPr bwMode="auto">
            <a:xfrm>
              <a:off x="3582988" y="5092700"/>
              <a:ext cx="850900" cy="844550"/>
            </a:xfrm>
            <a:custGeom>
              <a:avLst/>
              <a:gdLst>
                <a:gd name="T0" fmla="*/ 33 w 839"/>
                <a:gd name="T1" fmla="*/ 834 h 834"/>
                <a:gd name="T2" fmla="*/ 11 w 839"/>
                <a:gd name="T3" fmla="*/ 825 h 834"/>
                <a:gd name="T4" fmla="*/ 11 w 839"/>
                <a:gd name="T5" fmla="*/ 782 h 834"/>
                <a:gd name="T6" fmla="*/ 785 w 839"/>
                <a:gd name="T7" fmla="*/ 12 h 834"/>
                <a:gd name="T8" fmla="*/ 827 w 839"/>
                <a:gd name="T9" fmla="*/ 12 h 834"/>
                <a:gd name="T10" fmla="*/ 827 w 839"/>
                <a:gd name="T11" fmla="*/ 54 h 834"/>
                <a:gd name="T12" fmla="*/ 54 w 839"/>
                <a:gd name="T13" fmla="*/ 825 h 834"/>
                <a:gd name="T14" fmla="*/ 33 w 839"/>
                <a:gd name="T15" fmla="*/ 834 h 8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9" h="834">
                  <a:moveTo>
                    <a:pt x="33" y="834"/>
                  </a:moveTo>
                  <a:cubicBezTo>
                    <a:pt x="25" y="834"/>
                    <a:pt x="17" y="831"/>
                    <a:pt x="11" y="825"/>
                  </a:cubicBezTo>
                  <a:cubicBezTo>
                    <a:pt x="0" y="813"/>
                    <a:pt x="0" y="794"/>
                    <a:pt x="11" y="782"/>
                  </a:cubicBezTo>
                  <a:cubicBezTo>
                    <a:pt x="785" y="12"/>
                    <a:pt x="785" y="12"/>
                    <a:pt x="785" y="12"/>
                  </a:cubicBezTo>
                  <a:cubicBezTo>
                    <a:pt x="796" y="0"/>
                    <a:pt x="815" y="0"/>
                    <a:pt x="827" y="12"/>
                  </a:cubicBezTo>
                  <a:cubicBezTo>
                    <a:pt x="839" y="24"/>
                    <a:pt x="839" y="43"/>
                    <a:pt x="827" y="54"/>
                  </a:cubicBezTo>
                  <a:cubicBezTo>
                    <a:pt x="54" y="825"/>
                    <a:pt x="54" y="825"/>
                    <a:pt x="54" y="825"/>
                  </a:cubicBezTo>
                  <a:cubicBezTo>
                    <a:pt x="48" y="831"/>
                    <a:pt x="40" y="834"/>
                    <a:pt x="33" y="8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49" name="Freeform 10">
              <a:extLst>
                <a:ext uri="{FF2B5EF4-FFF2-40B4-BE49-F238E27FC236}">
                  <a16:creationId xmlns="" xmlns:a16="http://schemas.microsoft.com/office/drawing/2014/main" id="{D6522BD6-863A-4C5D-86FA-963CC64970DE}"/>
                </a:ext>
              </a:extLst>
            </p:cNvPr>
            <p:cNvSpPr>
              <a:spLocks noEditPoints="1"/>
            </p:cNvSpPr>
            <p:nvPr/>
          </p:nvSpPr>
          <p:spPr bwMode="auto">
            <a:xfrm>
              <a:off x="4140200" y="4865687"/>
              <a:ext cx="301625" cy="500063"/>
            </a:xfrm>
            <a:custGeom>
              <a:avLst/>
              <a:gdLst>
                <a:gd name="T0" fmla="*/ 50 w 298"/>
                <a:gd name="T1" fmla="*/ 492 h 492"/>
                <a:gd name="T2" fmla="*/ 40 w 298"/>
                <a:gd name="T3" fmla="*/ 490 h 492"/>
                <a:gd name="T4" fmla="*/ 20 w 298"/>
                <a:gd name="T5" fmla="*/ 464 h 492"/>
                <a:gd name="T6" fmla="*/ 1 w 298"/>
                <a:gd name="T7" fmla="*/ 252 h 492"/>
                <a:gd name="T8" fmla="*/ 10 w 298"/>
                <a:gd name="T9" fmla="*/ 228 h 492"/>
                <a:gd name="T10" fmla="*/ 227 w 298"/>
                <a:gd name="T11" fmla="*/ 11 h 492"/>
                <a:gd name="T12" fmla="*/ 259 w 298"/>
                <a:gd name="T13" fmla="*/ 4 h 492"/>
                <a:gd name="T14" fmla="*/ 278 w 298"/>
                <a:gd name="T15" fmla="*/ 29 h 492"/>
                <a:gd name="T16" fmla="*/ 297 w 298"/>
                <a:gd name="T17" fmla="*/ 242 h 492"/>
                <a:gd name="T18" fmla="*/ 289 w 298"/>
                <a:gd name="T19" fmla="*/ 266 h 492"/>
                <a:gd name="T20" fmla="*/ 71 w 298"/>
                <a:gd name="T21" fmla="*/ 483 h 492"/>
                <a:gd name="T22" fmla="*/ 50 w 298"/>
                <a:gd name="T23" fmla="*/ 492 h 492"/>
                <a:gd name="T24" fmla="*/ 62 w 298"/>
                <a:gd name="T25" fmla="*/ 260 h 492"/>
                <a:gd name="T26" fmla="*/ 74 w 298"/>
                <a:gd name="T27" fmla="*/ 395 h 492"/>
                <a:gd name="T28" fmla="*/ 236 w 298"/>
                <a:gd name="T29" fmla="*/ 233 h 492"/>
                <a:gd name="T30" fmla="*/ 224 w 298"/>
                <a:gd name="T31" fmla="*/ 99 h 492"/>
                <a:gd name="T32" fmla="*/ 62 w 298"/>
                <a:gd name="T33" fmla="*/ 26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8" h="492">
                  <a:moveTo>
                    <a:pt x="50" y="492"/>
                  </a:moveTo>
                  <a:cubicBezTo>
                    <a:pt x="46" y="492"/>
                    <a:pt x="43" y="491"/>
                    <a:pt x="40" y="490"/>
                  </a:cubicBezTo>
                  <a:cubicBezTo>
                    <a:pt x="29" y="486"/>
                    <a:pt x="21" y="476"/>
                    <a:pt x="20" y="464"/>
                  </a:cubicBezTo>
                  <a:cubicBezTo>
                    <a:pt x="1" y="252"/>
                    <a:pt x="1" y="252"/>
                    <a:pt x="1" y="252"/>
                  </a:cubicBezTo>
                  <a:cubicBezTo>
                    <a:pt x="0" y="243"/>
                    <a:pt x="3" y="234"/>
                    <a:pt x="10" y="228"/>
                  </a:cubicBezTo>
                  <a:cubicBezTo>
                    <a:pt x="227" y="11"/>
                    <a:pt x="227" y="11"/>
                    <a:pt x="227" y="11"/>
                  </a:cubicBezTo>
                  <a:cubicBezTo>
                    <a:pt x="235" y="2"/>
                    <a:pt x="248" y="0"/>
                    <a:pt x="259" y="4"/>
                  </a:cubicBezTo>
                  <a:cubicBezTo>
                    <a:pt x="270" y="7"/>
                    <a:pt x="277" y="17"/>
                    <a:pt x="278" y="29"/>
                  </a:cubicBezTo>
                  <a:cubicBezTo>
                    <a:pt x="297" y="242"/>
                    <a:pt x="297" y="242"/>
                    <a:pt x="297" y="242"/>
                  </a:cubicBezTo>
                  <a:cubicBezTo>
                    <a:pt x="298" y="251"/>
                    <a:pt x="295" y="259"/>
                    <a:pt x="289" y="266"/>
                  </a:cubicBezTo>
                  <a:cubicBezTo>
                    <a:pt x="71" y="483"/>
                    <a:pt x="71" y="483"/>
                    <a:pt x="71" y="483"/>
                  </a:cubicBezTo>
                  <a:cubicBezTo>
                    <a:pt x="65" y="489"/>
                    <a:pt x="58" y="492"/>
                    <a:pt x="50" y="492"/>
                  </a:cubicBezTo>
                  <a:close/>
                  <a:moveTo>
                    <a:pt x="62" y="260"/>
                  </a:moveTo>
                  <a:cubicBezTo>
                    <a:pt x="74" y="395"/>
                    <a:pt x="74" y="395"/>
                    <a:pt x="74" y="395"/>
                  </a:cubicBezTo>
                  <a:cubicBezTo>
                    <a:pt x="236" y="233"/>
                    <a:pt x="236" y="233"/>
                    <a:pt x="236" y="233"/>
                  </a:cubicBezTo>
                  <a:cubicBezTo>
                    <a:pt x="224" y="99"/>
                    <a:pt x="224" y="99"/>
                    <a:pt x="224" y="99"/>
                  </a:cubicBezTo>
                  <a:lnTo>
                    <a:pt x="62"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50" name="Freeform 11">
              <a:extLst>
                <a:ext uri="{FF2B5EF4-FFF2-40B4-BE49-F238E27FC236}">
                  <a16:creationId xmlns="" xmlns:a16="http://schemas.microsoft.com/office/drawing/2014/main" id="{C5105B76-E2E4-4966-A89C-BDDADE0C49C9}"/>
                </a:ext>
              </a:extLst>
            </p:cNvPr>
            <p:cNvSpPr>
              <a:spLocks noEditPoints="1"/>
            </p:cNvSpPr>
            <p:nvPr/>
          </p:nvSpPr>
          <p:spPr bwMode="auto">
            <a:xfrm>
              <a:off x="4157663" y="5083175"/>
              <a:ext cx="501650" cy="301625"/>
            </a:xfrm>
            <a:custGeom>
              <a:avLst/>
              <a:gdLst>
                <a:gd name="T0" fmla="*/ 245 w 494"/>
                <a:gd name="T1" fmla="*/ 297 h 297"/>
                <a:gd name="T2" fmla="*/ 242 w 494"/>
                <a:gd name="T3" fmla="*/ 296 h 297"/>
                <a:gd name="T4" fmla="*/ 29 w 494"/>
                <a:gd name="T5" fmla="*/ 278 h 297"/>
                <a:gd name="T6" fmla="*/ 4 w 494"/>
                <a:gd name="T7" fmla="*/ 258 h 297"/>
                <a:gd name="T8" fmla="*/ 11 w 494"/>
                <a:gd name="T9" fmla="*/ 226 h 297"/>
                <a:gd name="T10" fmla="*/ 228 w 494"/>
                <a:gd name="T11" fmla="*/ 9 h 297"/>
                <a:gd name="T12" fmla="*/ 252 w 494"/>
                <a:gd name="T13" fmla="*/ 0 h 297"/>
                <a:gd name="T14" fmla="*/ 464 w 494"/>
                <a:gd name="T15" fmla="*/ 19 h 297"/>
                <a:gd name="T16" fmla="*/ 490 w 494"/>
                <a:gd name="T17" fmla="*/ 39 h 297"/>
                <a:gd name="T18" fmla="*/ 483 w 494"/>
                <a:gd name="T19" fmla="*/ 70 h 297"/>
                <a:gd name="T20" fmla="*/ 266 w 494"/>
                <a:gd name="T21" fmla="*/ 288 h 297"/>
                <a:gd name="T22" fmla="*/ 245 w 494"/>
                <a:gd name="T23" fmla="*/ 297 h 297"/>
                <a:gd name="T24" fmla="*/ 99 w 494"/>
                <a:gd name="T25" fmla="*/ 223 h 297"/>
                <a:gd name="T26" fmla="*/ 233 w 494"/>
                <a:gd name="T27" fmla="*/ 235 h 297"/>
                <a:gd name="T28" fmla="*/ 395 w 494"/>
                <a:gd name="T29" fmla="*/ 73 h 297"/>
                <a:gd name="T30" fmla="*/ 261 w 494"/>
                <a:gd name="T31" fmla="*/ 62 h 297"/>
                <a:gd name="T32" fmla="*/ 99 w 494"/>
                <a:gd name="T33" fmla="*/ 223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4" h="297">
                  <a:moveTo>
                    <a:pt x="245" y="297"/>
                  </a:moveTo>
                  <a:cubicBezTo>
                    <a:pt x="244" y="297"/>
                    <a:pt x="243" y="297"/>
                    <a:pt x="242" y="296"/>
                  </a:cubicBezTo>
                  <a:cubicBezTo>
                    <a:pt x="29" y="278"/>
                    <a:pt x="29" y="278"/>
                    <a:pt x="29" y="278"/>
                  </a:cubicBezTo>
                  <a:cubicBezTo>
                    <a:pt x="18" y="277"/>
                    <a:pt x="8" y="269"/>
                    <a:pt x="4" y="258"/>
                  </a:cubicBezTo>
                  <a:cubicBezTo>
                    <a:pt x="0" y="247"/>
                    <a:pt x="2" y="235"/>
                    <a:pt x="11" y="226"/>
                  </a:cubicBezTo>
                  <a:cubicBezTo>
                    <a:pt x="228" y="9"/>
                    <a:pt x="228" y="9"/>
                    <a:pt x="228" y="9"/>
                  </a:cubicBezTo>
                  <a:cubicBezTo>
                    <a:pt x="234" y="3"/>
                    <a:pt x="243" y="0"/>
                    <a:pt x="252" y="0"/>
                  </a:cubicBezTo>
                  <a:cubicBezTo>
                    <a:pt x="464" y="19"/>
                    <a:pt x="464" y="19"/>
                    <a:pt x="464" y="19"/>
                  </a:cubicBezTo>
                  <a:cubicBezTo>
                    <a:pt x="476" y="20"/>
                    <a:pt x="486" y="28"/>
                    <a:pt x="490" y="39"/>
                  </a:cubicBezTo>
                  <a:cubicBezTo>
                    <a:pt x="494" y="50"/>
                    <a:pt x="491" y="62"/>
                    <a:pt x="483" y="70"/>
                  </a:cubicBezTo>
                  <a:cubicBezTo>
                    <a:pt x="266" y="288"/>
                    <a:pt x="266" y="288"/>
                    <a:pt x="266" y="288"/>
                  </a:cubicBezTo>
                  <a:cubicBezTo>
                    <a:pt x="260" y="293"/>
                    <a:pt x="252" y="297"/>
                    <a:pt x="245" y="297"/>
                  </a:cubicBezTo>
                  <a:close/>
                  <a:moveTo>
                    <a:pt x="99" y="223"/>
                  </a:moveTo>
                  <a:cubicBezTo>
                    <a:pt x="233" y="235"/>
                    <a:pt x="233" y="235"/>
                    <a:pt x="233" y="235"/>
                  </a:cubicBezTo>
                  <a:cubicBezTo>
                    <a:pt x="395" y="73"/>
                    <a:pt x="395" y="73"/>
                    <a:pt x="395" y="73"/>
                  </a:cubicBezTo>
                  <a:cubicBezTo>
                    <a:pt x="261" y="62"/>
                    <a:pt x="261" y="62"/>
                    <a:pt x="261" y="62"/>
                  </a:cubicBezTo>
                  <a:lnTo>
                    <a:pt x="99"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grpSp>
      <p:sp>
        <p:nvSpPr>
          <p:cNvPr id="51" name="Freeform 6">
            <a:extLst>
              <a:ext uri="{FF2B5EF4-FFF2-40B4-BE49-F238E27FC236}">
                <a16:creationId xmlns="" xmlns:a16="http://schemas.microsoft.com/office/drawing/2014/main" id="{E99927AF-FE37-4B6A-9DDB-8C7385585044}"/>
              </a:ext>
            </a:extLst>
          </p:cNvPr>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52" name="Freeform 11">
            <a:extLst>
              <a:ext uri="{FF2B5EF4-FFF2-40B4-BE49-F238E27FC236}">
                <a16:creationId xmlns="" xmlns:a16="http://schemas.microsoft.com/office/drawing/2014/main" id="{1A41FA38-F92F-4F8F-BB7A-E1971C18A4A5}"/>
              </a:ext>
            </a:extLst>
          </p:cNvPr>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53" name="内容占位符 6">
            <a:extLst>
              <a:ext uri="{FF2B5EF4-FFF2-40B4-BE49-F238E27FC236}">
                <a16:creationId xmlns="" xmlns:a16="http://schemas.microsoft.com/office/drawing/2014/main" id="{B73CEF41-4D17-4B86-B4D8-E5BC4BC761DD}"/>
              </a:ext>
            </a:extLst>
          </p:cNvPr>
          <p:cNvSpPr>
            <a:spLocks noGrp="1"/>
          </p:cNvSpPr>
          <p:nvPr>
            <p:ph sz="quarter" idx="11" hasCustomPrompt="1"/>
          </p:nvPr>
        </p:nvSpPr>
        <p:spPr>
          <a:xfrm>
            <a:off x="451202" y="1233276"/>
            <a:ext cx="11306175" cy="4680000"/>
          </a:xfrm>
          <a:prstGeom prst="rect">
            <a:avLst/>
          </a:prstGeom>
        </p:spPr>
        <p:txBody>
          <a:bodyPr/>
          <a:lstStyle>
            <a:lvl1pPr marL="301625" marR="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kumimoji="0" lang="en-US" altLang="zh-CN" sz="2200" b="0" i="0" u="none" strike="noStrike" kern="0" cap="none" spc="0" normalizeH="0" baseline="0" noProof="0"/>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marL="301625" marR="0" lvl="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a:pPr>
            <a:r>
              <a:rPr kumimoji="0" lang="en-US" altLang="zh-CN" sz="2200" b="0" i="0" u="none" strike="noStrike" kern="0" cap="none" spc="0" normalizeH="0" baseline="0" noProof="0" dirty="0">
                <a:ln>
                  <a:noFill/>
                </a:ln>
                <a:solidFill>
                  <a:srgbClr val="000000"/>
                </a:solidFill>
                <a:effectLst/>
                <a:uLnTx/>
                <a:uFillTx/>
                <a:latin typeface="+mn-lt"/>
                <a:ea typeface="+mn-ea"/>
                <a:cs typeface="+mn-cs"/>
              </a:rPr>
              <a:t>On completion of this course, you will be able to:</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297067901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3-目录">
    <p:spTree>
      <p:nvGrpSpPr>
        <p:cNvPr id="1" name=""/>
        <p:cNvGrpSpPr/>
        <p:nvPr/>
      </p:nvGrpSpPr>
      <p:grpSpPr>
        <a:xfrm>
          <a:off x="0" y="0"/>
          <a:ext cx="0" cy="0"/>
          <a:chOff x="0" y="0"/>
          <a:chExt cx="0" cy="0"/>
        </a:xfrm>
      </p:grpSpPr>
      <p:sp>
        <p:nvSpPr>
          <p:cNvPr id="48" name="TextBox 10">
            <a:extLst>
              <a:ext uri="{FF2B5EF4-FFF2-40B4-BE49-F238E27FC236}">
                <a16:creationId xmlns="" xmlns:a16="http://schemas.microsoft.com/office/drawing/2014/main" id="{60562E70-EA64-4C39-9C74-91D254CF0664}"/>
              </a:ext>
            </a:extLst>
          </p:cNvPr>
          <p:cNvSpPr txBox="1"/>
          <p:nvPr userDrawn="1"/>
        </p:nvSpPr>
        <p:spPr bwMode="auto">
          <a:xfrm>
            <a:off x="1595500" y="408779"/>
            <a:ext cx="2232248" cy="639559"/>
          </a:xfrm>
          <a:prstGeom prst="rect">
            <a:avLst/>
          </a:prstGeom>
          <a:noFill/>
          <a:ln w="9525">
            <a:noFill/>
            <a:miter lim="800000"/>
            <a:headEnd/>
            <a:tailEnd/>
          </a:ln>
        </p:spPr>
        <p:txBody>
          <a:bodyPr wrap="square" lIns="99980" tIns="49987" rIns="99980" bIns="49987" rtlCol="0">
            <a:spAutoFit/>
          </a:bodyPr>
          <a:lstStyle/>
          <a:p>
            <a:pPr algn="l" defTabSz="1001624" eaLnBrk="0" fontAlgn="ctr" hangingPunct="0"/>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Contents</a:t>
            </a:r>
          </a:p>
        </p:txBody>
      </p:sp>
      <p:sp>
        <p:nvSpPr>
          <p:cNvPr id="49" name="Freeform 9">
            <a:extLst>
              <a:ext uri="{FF2B5EF4-FFF2-40B4-BE49-F238E27FC236}">
                <a16:creationId xmlns="" xmlns:a16="http://schemas.microsoft.com/office/drawing/2014/main" id="{34912B06-4D92-410F-8A36-F7ED0063D534}"/>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0" name="Freeform 11">
            <a:extLst>
              <a:ext uri="{FF2B5EF4-FFF2-40B4-BE49-F238E27FC236}">
                <a16:creationId xmlns="" xmlns:a16="http://schemas.microsoft.com/office/drawing/2014/main" id="{E6AD2399-9636-4C70-98FA-237F210DB525}"/>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51" name="组合 50">
            <a:extLst>
              <a:ext uri="{FF2B5EF4-FFF2-40B4-BE49-F238E27FC236}">
                <a16:creationId xmlns="" xmlns:a16="http://schemas.microsoft.com/office/drawing/2014/main" id="{1D7F378E-61BF-4BFC-B521-B9A10D76DF8B}"/>
              </a:ext>
            </a:extLst>
          </p:cNvPr>
          <p:cNvGrpSpPr/>
          <p:nvPr userDrawn="1"/>
        </p:nvGrpSpPr>
        <p:grpSpPr>
          <a:xfrm>
            <a:off x="587388" y="515379"/>
            <a:ext cx="358335" cy="426359"/>
            <a:chOff x="3295650" y="230188"/>
            <a:chExt cx="936625" cy="1114426"/>
          </a:xfrm>
          <a:solidFill>
            <a:schemeClr val="bg1"/>
          </a:solidFill>
        </p:grpSpPr>
        <p:sp>
          <p:nvSpPr>
            <p:cNvPr id="52" name="Rectangle 16">
              <a:extLst>
                <a:ext uri="{FF2B5EF4-FFF2-40B4-BE49-F238E27FC236}">
                  <a16:creationId xmlns="" xmlns:a16="http://schemas.microsoft.com/office/drawing/2014/main" id="{70A7F669-787E-48ED-910F-2F98D17E4697}"/>
                </a:ext>
              </a:extLst>
            </p:cNvPr>
            <p:cNvSpPr>
              <a:spLocks noChangeArrowheads="1"/>
            </p:cNvSpPr>
            <p:nvPr/>
          </p:nvSpPr>
          <p:spPr bwMode="auto">
            <a:xfrm>
              <a:off x="3959225" y="876301"/>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3" name="Rectangle 17">
              <a:extLst>
                <a:ext uri="{FF2B5EF4-FFF2-40B4-BE49-F238E27FC236}">
                  <a16:creationId xmlns="" xmlns:a16="http://schemas.microsoft.com/office/drawing/2014/main" id="{B453CBFC-3B22-4965-9877-D0CD75CC5527}"/>
                </a:ext>
              </a:extLst>
            </p:cNvPr>
            <p:cNvSpPr>
              <a:spLocks noChangeArrowheads="1"/>
            </p:cNvSpPr>
            <p:nvPr/>
          </p:nvSpPr>
          <p:spPr bwMode="auto">
            <a:xfrm>
              <a:off x="3959225" y="777876"/>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4" name="Rectangle 18">
              <a:extLst>
                <a:ext uri="{FF2B5EF4-FFF2-40B4-BE49-F238E27FC236}">
                  <a16:creationId xmlns="" xmlns:a16="http://schemas.microsoft.com/office/drawing/2014/main" id="{BE355EE9-2CE0-42F4-9A9C-7BFE6CCB7C0E}"/>
                </a:ext>
              </a:extLst>
            </p:cNvPr>
            <p:cNvSpPr>
              <a:spLocks noChangeArrowheads="1"/>
            </p:cNvSpPr>
            <p:nvPr/>
          </p:nvSpPr>
          <p:spPr bwMode="auto">
            <a:xfrm>
              <a:off x="3959225" y="67786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Rectangle 19">
              <a:extLst>
                <a:ext uri="{FF2B5EF4-FFF2-40B4-BE49-F238E27FC236}">
                  <a16:creationId xmlns="" xmlns:a16="http://schemas.microsoft.com/office/drawing/2014/main" id="{1DEE237C-09E1-46A7-94DC-0A3F6BC91439}"/>
                </a:ext>
              </a:extLst>
            </p:cNvPr>
            <p:cNvSpPr>
              <a:spLocks noChangeArrowheads="1"/>
            </p:cNvSpPr>
            <p:nvPr/>
          </p:nvSpPr>
          <p:spPr bwMode="auto">
            <a:xfrm>
              <a:off x="3959225" y="582613"/>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Rectangle 20">
              <a:extLst>
                <a:ext uri="{FF2B5EF4-FFF2-40B4-BE49-F238E27FC236}">
                  <a16:creationId xmlns="" xmlns:a16="http://schemas.microsoft.com/office/drawing/2014/main" id="{8AB07180-FC58-4EE4-B6A6-2B16BC313F98}"/>
                </a:ext>
              </a:extLst>
            </p:cNvPr>
            <p:cNvSpPr>
              <a:spLocks noChangeArrowheads="1"/>
            </p:cNvSpPr>
            <p:nvPr/>
          </p:nvSpPr>
          <p:spPr bwMode="auto">
            <a:xfrm>
              <a:off x="3676650" y="1101726"/>
              <a:ext cx="469900"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Rectangle 21">
              <a:extLst>
                <a:ext uri="{FF2B5EF4-FFF2-40B4-BE49-F238E27FC236}">
                  <a16:creationId xmlns="" xmlns:a16="http://schemas.microsoft.com/office/drawing/2014/main" id="{A89655B2-234E-4327-B71D-B698CC5F391B}"/>
                </a:ext>
              </a:extLst>
            </p:cNvPr>
            <p:cNvSpPr>
              <a:spLocks noChangeArrowheads="1"/>
            </p:cNvSpPr>
            <p:nvPr/>
          </p:nvSpPr>
          <p:spPr bwMode="auto">
            <a:xfrm>
              <a:off x="3676650" y="1198563"/>
              <a:ext cx="46990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22">
              <a:extLst>
                <a:ext uri="{FF2B5EF4-FFF2-40B4-BE49-F238E27FC236}">
                  <a16:creationId xmlns="" xmlns:a16="http://schemas.microsoft.com/office/drawing/2014/main" id="{A8A9F07B-8BD5-4F83-872F-C403E9B4A4C4}"/>
                </a:ext>
              </a:extLst>
            </p:cNvPr>
            <p:cNvSpPr>
              <a:spLocks/>
            </p:cNvSpPr>
            <p:nvPr/>
          </p:nvSpPr>
          <p:spPr bwMode="auto">
            <a:xfrm>
              <a:off x="3590925" y="482601"/>
              <a:ext cx="641350" cy="862013"/>
            </a:xfrm>
            <a:custGeom>
              <a:avLst/>
              <a:gdLst>
                <a:gd name="T0" fmla="*/ 229 w 404"/>
                <a:gd name="T1" fmla="*/ 0 h 543"/>
                <a:gd name="T2" fmla="*/ 229 w 404"/>
                <a:gd name="T3" fmla="*/ 30 h 543"/>
                <a:gd name="T4" fmla="*/ 373 w 404"/>
                <a:gd name="T5" fmla="*/ 30 h 543"/>
                <a:gd name="T6" fmla="*/ 373 w 404"/>
                <a:gd name="T7" fmla="*/ 513 h 543"/>
                <a:gd name="T8" fmla="*/ 33 w 404"/>
                <a:gd name="T9" fmla="*/ 513 h 543"/>
                <a:gd name="T10" fmla="*/ 31 w 404"/>
                <a:gd name="T11" fmla="*/ 387 h 543"/>
                <a:gd name="T12" fmla="*/ 0 w 404"/>
                <a:gd name="T13" fmla="*/ 387 h 543"/>
                <a:gd name="T14" fmla="*/ 0 w 404"/>
                <a:gd name="T15" fmla="*/ 543 h 543"/>
                <a:gd name="T16" fmla="*/ 404 w 404"/>
                <a:gd name="T17" fmla="*/ 543 h 543"/>
                <a:gd name="T18" fmla="*/ 404 w 404"/>
                <a:gd name="T19" fmla="*/ 0 h 543"/>
                <a:gd name="T20" fmla="*/ 229 w 404"/>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4" h="543">
                  <a:moveTo>
                    <a:pt x="229" y="0"/>
                  </a:moveTo>
                  <a:lnTo>
                    <a:pt x="229" y="30"/>
                  </a:lnTo>
                  <a:lnTo>
                    <a:pt x="373" y="30"/>
                  </a:lnTo>
                  <a:lnTo>
                    <a:pt x="373" y="513"/>
                  </a:lnTo>
                  <a:lnTo>
                    <a:pt x="33" y="513"/>
                  </a:lnTo>
                  <a:lnTo>
                    <a:pt x="31" y="387"/>
                  </a:lnTo>
                  <a:lnTo>
                    <a:pt x="0" y="387"/>
                  </a:lnTo>
                  <a:lnTo>
                    <a:pt x="0" y="543"/>
                  </a:lnTo>
                  <a:lnTo>
                    <a:pt x="404" y="543"/>
                  </a:lnTo>
                  <a:lnTo>
                    <a:pt x="404" y="0"/>
                  </a:lnTo>
                  <a:lnTo>
                    <a:pt x="2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9" name="Rectangle 23">
              <a:extLst>
                <a:ext uri="{FF2B5EF4-FFF2-40B4-BE49-F238E27FC236}">
                  <a16:creationId xmlns="" xmlns:a16="http://schemas.microsoft.com/office/drawing/2014/main" id="{E594F776-3A29-414E-B8C1-4250982417E5}"/>
                </a:ext>
              </a:extLst>
            </p:cNvPr>
            <p:cNvSpPr>
              <a:spLocks noChangeArrowheads="1"/>
            </p:cNvSpPr>
            <p:nvPr/>
          </p:nvSpPr>
          <p:spPr bwMode="auto">
            <a:xfrm>
              <a:off x="3959225" y="98901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0" name="Freeform 24">
              <a:extLst>
                <a:ext uri="{FF2B5EF4-FFF2-40B4-BE49-F238E27FC236}">
                  <a16:creationId xmlns="" xmlns:a16="http://schemas.microsoft.com/office/drawing/2014/main" id="{C77E1609-5B8F-4669-9EF2-F8A969A8C9BF}"/>
                </a:ext>
              </a:extLst>
            </p:cNvPr>
            <p:cNvSpPr>
              <a:spLocks noEditPoints="1"/>
            </p:cNvSpPr>
            <p:nvPr/>
          </p:nvSpPr>
          <p:spPr bwMode="auto">
            <a:xfrm>
              <a:off x="3295650" y="230188"/>
              <a:ext cx="639763" cy="852488"/>
            </a:xfrm>
            <a:custGeom>
              <a:avLst/>
              <a:gdLst>
                <a:gd name="T0" fmla="*/ 403 w 403"/>
                <a:gd name="T1" fmla="*/ 0 h 537"/>
                <a:gd name="T2" fmla="*/ 0 w 403"/>
                <a:gd name="T3" fmla="*/ 0 h 537"/>
                <a:gd name="T4" fmla="*/ 0 w 403"/>
                <a:gd name="T5" fmla="*/ 447 h 537"/>
                <a:gd name="T6" fmla="*/ 92 w 403"/>
                <a:gd name="T7" fmla="*/ 537 h 537"/>
                <a:gd name="T8" fmla="*/ 403 w 403"/>
                <a:gd name="T9" fmla="*/ 537 h 537"/>
                <a:gd name="T10" fmla="*/ 403 w 403"/>
                <a:gd name="T11" fmla="*/ 0 h 537"/>
                <a:gd name="T12" fmla="*/ 373 w 403"/>
                <a:gd name="T13" fmla="*/ 508 h 537"/>
                <a:gd name="T14" fmla="*/ 108 w 403"/>
                <a:gd name="T15" fmla="*/ 508 h 537"/>
                <a:gd name="T16" fmla="*/ 108 w 403"/>
                <a:gd name="T17" fmla="*/ 433 h 537"/>
                <a:gd name="T18" fmla="*/ 30 w 403"/>
                <a:gd name="T19" fmla="*/ 433 h 537"/>
                <a:gd name="T20" fmla="*/ 30 w 403"/>
                <a:gd name="T21" fmla="*/ 31 h 537"/>
                <a:gd name="T22" fmla="*/ 373 w 403"/>
                <a:gd name="T23" fmla="*/ 31 h 537"/>
                <a:gd name="T24" fmla="*/ 373 w 403"/>
                <a:gd name="T25" fmla="*/ 50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3" h="537">
                  <a:moveTo>
                    <a:pt x="403" y="0"/>
                  </a:moveTo>
                  <a:lnTo>
                    <a:pt x="0" y="0"/>
                  </a:lnTo>
                  <a:lnTo>
                    <a:pt x="0" y="447"/>
                  </a:lnTo>
                  <a:lnTo>
                    <a:pt x="92" y="537"/>
                  </a:lnTo>
                  <a:lnTo>
                    <a:pt x="403" y="537"/>
                  </a:lnTo>
                  <a:lnTo>
                    <a:pt x="403" y="0"/>
                  </a:lnTo>
                  <a:close/>
                  <a:moveTo>
                    <a:pt x="373" y="508"/>
                  </a:moveTo>
                  <a:lnTo>
                    <a:pt x="108" y="508"/>
                  </a:lnTo>
                  <a:lnTo>
                    <a:pt x="108" y="433"/>
                  </a:lnTo>
                  <a:lnTo>
                    <a:pt x="30" y="433"/>
                  </a:lnTo>
                  <a:lnTo>
                    <a:pt x="30" y="31"/>
                  </a:lnTo>
                  <a:lnTo>
                    <a:pt x="373" y="31"/>
                  </a:lnTo>
                  <a:lnTo>
                    <a:pt x="373" y="5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1" name="Rectangle 25">
              <a:extLst>
                <a:ext uri="{FF2B5EF4-FFF2-40B4-BE49-F238E27FC236}">
                  <a16:creationId xmlns="" xmlns:a16="http://schemas.microsoft.com/office/drawing/2014/main" id="{B740BEED-5CC0-43FB-A968-7309F3940F6C}"/>
                </a:ext>
              </a:extLst>
            </p:cNvPr>
            <p:cNvSpPr>
              <a:spLocks noChangeArrowheads="1"/>
            </p:cNvSpPr>
            <p:nvPr/>
          </p:nvSpPr>
          <p:spPr bwMode="auto">
            <a:xfrm>
              <a:off x="3441700" y="376238"/>
              <a:ext cx="176213" cy="323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2" name="Rectangle 26">
              <a:extLst>
                <a:ext uri="{FF2B5EF4-FFF2-40B4-BE49-F238E27FC236}">
                  <a16:creationId xmlns="" xmlns:a16="http://schemas.microsoft.com/office/drawing/2014/main" id="{C7CF2C92-3D56-48E3-90A0-F52DE866DB8F}"/>
                </a:ext>
              </a:extLst>
            </p:cNvPr>
            <p:cNvSpPr>
              <a:spLocks noChangeArrowheads="1"/>
            </p:cNvSpPr>
            <p:nvPr/>
          </p:nvSpPr>
          <p:spPr bwMode="auto">
            <a:xfrm>
              <a:off x="3411538" y="755651"/>
              <a:ext cx="4381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3" name="Rectangle 27">
              <a:extLst>
                <a:ext uri="{FF2B5EF4-FFF2-40B4-BE49-F238E27FC236}">
                  <a16:creationId xmlns="" xmlns:a16="http://schemas.microsoft.com/office/drawing/2014/main" id="{4BA74944-9B1F-4096-B876-026232F9E5C0}"/>
                </a:ext>
              </a:extLst>
            </p:cNvPr>
            <p:cNvSpPr>
              <a:spLocks noChangeArrowheads="1"/>
            </p:cNvSpPr>
            <p:nvPr/>
          </p:nvSpPr>
          <p:spPr bwMode="auto">
            <a:xfrm>
              <a:off x="3670300" y="565151"/>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4" name="Rectangle 28">
              <a:extLst>
                <a:ext uri="{FF2B5EF4-FFF2-40B4-BE49-F238E27FC236}">
                  <a16:creationId xmlns="" xmlns:a16="http://schemas.microsoft.com/office/drawing/2014/main" id="{E2DF2DE3-DF48-4F19-A70B-A100F67D5923}"/>
                </a:ext>
              </a:extLst>
            </p:cNvPr>
            <p:cNvSpPr>
              <a:spLocks noChangeArrowheads="1"/>
            </p:cNvSpPr>
            <p:nvPr/>
          </p:nvSpPr>
          <p:spPr bwMode="auto">
            <a:xfrm>
              <a:off x="3670300" y="658813"/>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5" name="Rectangle 29">
              <a:extLst>
                <a:ext uri="{FF2B5EF4-FFF2-40B4-BE49-F238E27FC236}">
                  <a16:creationId xmlns="" xmlns:a16="http://schemas.microsoft.com/office/drawing/2014/main" id="{120478BD-3CA6-4AB6-9B16-975DCDDEA7A2}"/>
                </a:ext>
              </a:extLst>
            </p:cNvPr>
            <p:cNvSpPr>
              <a:spLocks noChangeArrowheads="1"/>
            </p:cNvSpPr>
            <p:nvPr/>
          </p:nvSpPr>
          <p:spPr bwMode="auto">
            <a:xfrm>
              <a:off x="3670300" y="471488"/>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6" name="Rectangle 30">
              <a:extLst>
                <a:ext uri="{FF2B5EF4-FFF2-40B4-BE49-F238E27FC236}">
                  <a16:creationId xmlns="" xmlns:a16="http://schemas.microsoft.com/office/drawing/2014/main" id="{D483AB39-E044-4C75-B63B-E25B5A72C59B}"/>
                </a:ext>
              </a:extLst>
            </p:cNvPr>
            <p:cNvSpPr>
              <a:spLocks noChangeArrowheads="1"/>
            </p:cNvSpPr>
            <p:nvPr/>
          </p:nvSpPr>
          <p:spPr bwMode="auto">
            <a:xfrm>
              <a:off x="3670300" y="376238"/>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7" name="Rectangle 31">
              <a:extLst>
                <a:ext uri="{FF2B5EF4-FFF2-40B4-BE49-F238E27FC236}">
                  <a16:creationId xmlns="" xmlns:a16="http://schemas.microsoft.com/office/drawing/2014/main" id="{92F17964-C91B-46FD-BBDA-1169F9A7913A}"/>
                </a:ext>
              </a:extLst>
            </p:cNvPr>
            <p:cNvSpPr>
              <a:spLocks noChangeArrowheads="1"/>
            </p:cNvSpPr>
            <p:nvPr/>
          </p:nvSpPr>
          <p:spPr bwMode="auto">
            <a:xfrm>
              <a:off x="3411538" y="842963"/>
              <a:ext cx="43815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68" name="Freeform 6">
            <a:extLst>
              <a:ext uri="{FF2B5EF4-FFF2-40B4-BE49-F238E27FC236}">
                <a16:creationId xmlns="" xmlns:a16="http://schemas.microsoft.com/office/drawing/2014/main" id="{B3C018E7-E179-49F7-8403-8977FF5E1039}"/>
              </a:ext>
            </a:extLst>
          </p:cNvPr>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9" name="Freeform 11">
            <a:extLst>
              <a:ext uri="{FF2B5EF4-FFF2-40B4-BE49-F238E27FC236}">
                <a16:creationId xmlns="" xmlns:a16="http://schemas.microsoft.com/office/drawing/2014/main" id="{47A806AC-66EF-4BB7-B37C-FE129A074DDF}"/>
              </a:ext>
            </a:extLst>
          </p:cNvPr>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70" name="文本占位符 6">
            <a:extLst>
              <a:ext uri="{FF2B5EF4-FFF2-40B4-BE49-F238E27FC236}">
                <a16:creationId xmlns="" xmlns:a16="http://schemas.microsoft.com/office/drawing/2014/main" id="{3622C4EF-8730-4C65-B7F3-6F8A1EA9B96E}"/>
              </a:ext>
            </a:extLst>
          </p:cNvPr>
          <p:cNvSpPr>
            <a:spLocks noGrp="1"/>
          </p:cNvSpPr>
          <p:nvPr>
            <p:ph type="body" sz="quarter" idx="10" hasCustomPrompt="1"/>
          </p:nvPr>
        </p:nvSpPr>
        <p:spPr>
          <a:xfrm>
            <a:off x="454816" y="1233487"/>
            <a:ext cx="11307600" cy="4680000"/>
          </a:xfrm>
        </p:spPr>
        <p:txBody>
          <a:bodyPr/>
          <a:lstStyle>
            <a:lvl1pPr marL="457200" marR="0" indent="-457200" algn="just" defTabSz="801367" rtl="0" eaLnBrk="1" fontAlgn="ctr" latinLnBrk="0" hangingPunct="1">
              <a:lnSpc>
                <a:spcPct val="140000"/>
              </a:lnSpc>
              <a:spcBef>
                <a:spcPct val="30000"/>
              </a:spcBef>
              <a:spcAft>
                <a:spcPct val="0"/>
              </a:spcAft>
              <a:buClrTx/>
              <a:buSzPct val="100000"/>
              <a:buFont typeface="+mj-lt"/>
              <a:buAutoNum type="arabicPeriod"/>
              <a:tabLst/>
              <a:defRPr>
                <a:latin typeface="+mn-lt"/>
                <a:ea typeface="+mn-ea"/>
                <a:cs typeface="Arial" panose="020B0604020202020204" pitchFamily="34" charset="0"/>
              </a:defRPr>
            </a:lvl1pPr>
            <a:lvl2pPr fontAlgn="ctr">
              <a:buClrTx/>
              <a:buSzPct val="100000"/>
              <a:buFont typeface="Huawei Sans" panose="020C0503030203020204" pitchFamily="34" charset="0"/>
              <a:buChar char="▫"/>
              <a:defRPr>
                <a:latin typeface="+mn-lt"/>
              </a:defRPr>
            </a:lvl2pPr>
            <a:lvl3pPr>
              <a:defRPr/>
            </a:lvl3pPr>
            <a:lvl5pPr>
              <a:buNone/>
              <a:defRPr/>
            </a:lvl5pPr>
          </a:lstStyle>
          <a:p>
            <a:pPr marL="457200" indent="-457200">
              <a:buSzPct val="100000"/>
              <a:buFont typeface="+mj-lt"/>
              <a:buAutoNum type="arabicPeriod"/>
            </a:pPr>
            <a:r>
              <a:rPr lang="en-US" altLang="zh-CN" dirty="0"/>
              <a:t>Directory </a:t>
            </a:r>
          </a:p>
          <a:p>
            <a:pPr marL="653788" lvl="1" indent="-457017">
              <a:buSzPct val="100000"/>
              <a:buFont typeface="+mj-lt"/>
              <a:buAutoNum type="arabicPeriod"/>
            </a:pPr>
            <a:endParaRPr lang="en-US" altLang="zh-CN" dirty="0"/>
          </a:p>
          <a:p>
            <a:pPr marL="457200" indent="-457200">
              <a:buSzPct val="100000"/>
              <a:buFont typeface="+mj-lt"/>
              <a:buAutoNum type="arabicPeriod"/>
            </a:pPr>
            <a:r>
              <a:rPr lang="en-US" altLang="zh-CN" dirty="0"/>
              <a:t>Directory </a:t>
            </a:r>
          </a:p>
          <a:p>
            <a:pPr marL="457200" indent="-457200">
              <a:buSzPct val="100000"/>
              <a:buFont typeface="+mj-lt"/>
              <a:buAutoNum type="arabicPeriod"/>
            </a:pPr>
            <a:r>
              <a:rPr lang="en-US" altLang="zh-CN" dirty="0"/>
              <a:t>Directory </a:t>
            </a:r>
          </a:p>
          <a:p>
            <a:pPr marL="457200" indent="-457200">
              <a:buSzPct val="100000"/>
              <a:buFont typeface="+mj-lt"/>
              <a:buAutoNum type="arabicPeriod"/>
            </a:pPr>
            <a:r>
              <a:rPr lang="en-US" altLang="zh-CN" dirty="0"/>
              <a:t>Directory </a:t>
            </a:r>
          </a:p>
          <a:p>
            <a:endParaRPr lang="zh-CN" altLang="en-US" dirty="0"/>
          </a:p>
        </p:txBody>
      </p:sp>
    </p:spTree>
    <p:extLst>
      <p:ext uri="{BB962C8B-B14F-4D97-AF65-F5344CB8AC3E}">
        <p14:creationId xmlns:p14="http://schemas.microsoft.com/office/powerpoint/2010/main" val="2702797192"/>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3#标题和内容">
    <p:spTree>
      <p:nvGrpSpPr>
        <p:cNvPr id="1" name=""/>
        <p:cNvGrpSpPr/>
        <p:nvPr/>
      </p:nvGrpSpPr>
      <p:grpSpPr>
        <a:xfrm>
          <a:off x="0" y="0"/>
          <a:ext cx="0" cy="0"/>
          <a:chOff x="0" y="0"/>
          <a:chExt cx="0" cy="0"/>
        </a:xfrm>
      </p:grpSpPr>
      <p:sp>
        <p:nvSpPr>
          <p:cNvPr id="15" name="内容占位符 6">
            <a:extLst>
              <a:ext uri="{FF2B5EF4-FFF2-40B4-BE49-F238E27FC236}">
                <a16:creationId xmlns="" xmlns:a16="http://schemas.microsoft.com/office/drawing/2014/main" id="{5CD7E4D6-53C6-49E4-8D0E-3ECF268B21AA}"/>
              </a:ext>
            </a:extLst>
          </p:cNvPr>
          <p:cNvSpPr>
            <a:spLocks noGrp="1"/>
          </p:cNvSpPr>
          <p:nvPr>
            <p:ph sz="quarter" idx="10" hasCustomPrompt="1"/>
          </p:nvPr>
        </p:nvSpPr>
        <p:spPr>
          <a:xfrm>
            <a:off x="451878" y="1242452"/>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6" name="TextBox 10">
            <a:extLst>
              <a:ext uri="{FF2B5EF4-FFF2-40B4-BE49-F238E27FC236}">
                <a16:creationId xmlns="" xmlns:a16="http://schemas.microsoft.com/office/drawing/2014/main" id="{612AA2CD-A693-477D-B7E0-0E241C15CADD}"/>
              </a:ext>
            </a:extLst>
          </p:cNvPr>
          <p:cNvSpPr txBox="1"/>
          <p:nvPr userDrawn="1"/>
        </p:nvSpPr>
        <p:spPr bwMode="auto">
          <a:xfrm>
            <a:off x="1595500" y="408779"/>
            <a:ext cx="982973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p>
        </p:txBody>
      </p:sp>
      <p:sp>
        <p:nvSpPr>
          <p:cNvPr id="17" name="Freeform 9">
            <a:extLst>
              <a:ext uri="{FF2B5EF4-FFF2-40B4-BE49-F238E27FC236}">
                <a16:creationId xmlns="" xmlns:a16="http://schemas.microsoft.com/office/drawing/2014/main" id="{DE659DBF-9FDE-4406-89F6-07D962F71C44}"/>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8" name="Freeform 11">
            <a:extLst>
              <a:ext uri="{FF2B5EF4-FFF2-40B4-BE49-F238E27FC236}">
                <a16:creationId xmlns="" xmlns:a16="http://schemas.microsoft.com/office/drawing/2014/main" id="{4783769E-B410-4DDA-8D9D-405FE455EBF0}"/>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9" name="组合 18">
            <a:extLst>
              <a:ext uri="{FF2B5EF4-FFF2-40B4-BE49-F238E27FC236}">
                <a16:creationId xmlns="" xmlns:a16="http://schemas.microsoft.com/office/drawing/2014/main" id="{658611CC-F945-472C-93F5-C3BDE08914F1}"/>
              </a:ext>
            </a:extLst>
          </p:cNvPr>
          <p:cNvGrpSpPr/>
          <p:nvPr userDrawn="1"/>
        </p:nvGrpSpPr>
        <p:grpSpPr>
          <a:xfrm>
            <a:off x="587388" y="505779"/>
            <a:ext cx="374708" cy="445558"/>
            <a:chOff x="-1647825" y="2492375"/>
            <a:chExt cx="1947863" cy="2316163"/>
          </a:xfrm>
          <a:solidFill>
            <a:schemeClr val="bg1"/>
          </a:solidFill>
        </p:grpSpPr>
        <p:sp>
          <p:nvSpPr>
            <p:cNvPr id="20" name="Freeform 6">
              <a:extLst>
                <a:ext uri="{FF2B5EF4-FFF2-40B4-BE49-F238E27FC236}">
                  <a16:creationId xmlns="" xmlns:a16="http://schemas.microsoft.com/office/drawing/2014/main" id="{4B0A8268-F27A-4589-89D1-F0C2F473F961}"/>
                </a:ext>
              </a:extLst>
            </p:cNvPr>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1" name="Freeform 7">
              <a:extLst>
                <a:ext uri="{FF2B5EF4-FFF2-40B4-BE49-F238E27FC236}">
                  <a16:creationId xmlns="" xmlns:a16="http://schemas.microsoft.com/office/drawing/2014/main" id="{B2778130-4243-49D8-8657-98EAC7FC770E}"/>
                </a:ext>
              </a:extLst>
            </p:cNvPr>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43739673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3#本节概述和学习目标(可选)">
    <p:spTree>
      <p:nvGrpSpPr>
        <p:cNvPr id="1" name=""/>
        <p:cNvGrpSpPr/>
        <p:nvPr/>
      </p:nvGrpSpPr>
      <p:grpSpPr>
        <a:xfrm>
          <a:off x="0" y="0"/>
          <a:ext cx="0" cy="0"/>
          <a:chOff x="0" y="0"/>
          <a:chExt cx="0" cy="0"/>
        </a:xfrm>
      </p:grpSpPr>
      <p:sp>
        <p:nvSpPr>
          <p:cNvPr id="39" name="文本占位符 6">
            <a:extLst>
              <a:ext uri="{FF2B5EF4-FFF2-40B4-BE49-F238E27FC236}">
                <a16:creationId xmlns="" xmlns:a16="http://schemas.microsoft.com/office/drawing/2014/main" id="{0DEA8CC3-00B5-480D-A8A2-6E4D38E90DFE}"/>
              </a:ext>
            </a:extLst>
          </p:cNvPr>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
        <p:nvSpPr>
          <p:cNvPr id="40" name="Freeform 9">
            <a:extLst>
              <a:ext uri="{FF2B5EF4-FFF2-40B4-BE49-F238E27FC236}">
                <a16:creationId xmlns="" xmlns:a16="http://schemas.microsoft.com/office/drawing/2014/main" id="{9ECAC806-D576-440D-9E20-D42B22E148A7}"/>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1" name="Freeform 11">
            <a:extLst>
              <a:ext uri="{FF2B5EF4-FFF2-40B4-BE49-F238E27FC236}">
                <a16:creationId xmlns="" xmlns:a16="http://schemas.microsoft.com/office/drawing/2014/main" id="{3B48FFB7-57AE-4878-B720-20D731D01EA7}"/>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42" name="组合 41">
            <a:extLst>
              <a:ext uri="{FF2B5EF4-FFF2-40B4-BE49-F238E27FC236}">
                <a16:creationId xmlns="" xmlns:a16="http://schemas.microsoft.com/office/drawing/2014/main" id="{14C609F1-C833-4183-A0A6-355695B783F4}"/>
              </a:ext>
            </a:extLst>
          </p:cNvPr>
          <p:cNvGrpSpPr/>
          <p:nvPr userDrawn="1"/>
        </p:nvGrpSpPr>
        <p:grpSpPr>
          <a:xfrm>
            <a:off x="587388" y="505779"/>
            <a:ext cx="374708" cy="445558"/>
            <a:chOff x="-1647825" y="2492375"/>
            <a:chExt cx="1947863" cy="2316163"/>
          </a:xfrm>
          <a:solidFill>
            <a:schemeClr val="bg1"/>
          </a:solidFill>
        </p:grpSpPr>
        <p:sp>
          <p:nvSpPr>
            <p:cNvPr id="43" name="Freeform 6">
              <a:extLst>
                <a:ext uri="{FF2B5EF4-FFF2-40B4-BE49-F238E27FC236}">
                  <a16:creationId xmlns="" xmlns:a16="http://schemas.microsoft.com/office/drawing/2014/main" id="{3F01B644-95A0-4CD6-B033-613104CEE716}"/>
                </a:ext>
              </a:extLst>
            </p:cNvPr>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4" name="Freeform 7">
              <a:extLst>
                <a:ext uri="{FF2B5EF4-FFF2-40B4-BE49-F238E27FC236}">
                  <a16:creationId xmlns="" xmlns:a16="http://schemas.microsoft.com/office/drawing/2014/main" id="{7C8861E0-87C3-4912-AD04-CCA8DF06A364}"/>
                </a:ext>
              </a:extLst>
            </p:cNvPr>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5" name="标题 1">
            <a:extLst>
              <a:ext uri="{FF2B5EF4-FFF2-40B4-BE49-F238E27FC236}">
                <a16:creationId xmlns="" xmlns:a16="http://schemas.microsoft.com/office/drawing/2014/main" id="{00DCB90E-DC67-451A-9F1D-7681AE621630}"/>
              </a:ext>
            </a:extLst>
          </p:cNvPr>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solidFill>
                  <a:schemeClr val="tx1"/>
                </a:solidFill>
              </a:defRPr>
            </a:lvl1pPr>
          </a:lstStyle>
          <a:p>
            <a:pPr lvl="0"/>
            <a:r>
              <a:rPr lang="en-US" altLang="zh-CN" dirty="0"/>
              <a:t>Title</a:t>
            </a:r>
            <a:endParaRPr lang="zh-CN" altLang="en-US" dirty="0"/>
          </a:p>
        </p:txBody>
      </p:sp>
    </p:spTree>
    <p:extLst>
      <p:ext uri="{BB962C8B-B14F-4D97-AF65-F5344CB8AC3E}">
        <p14:creationId xmlns:p14="http://schemas.microsoft.com/office/powerpoint/2010/main" val="1639815887"/>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3#仅标题">
    <p:spTree>
      <p:nvGrpSpPr>
        <p:cNvPr id="1" name=""/>
        <p:cNvGrpSpPr/>
        <p:nvPr/>
      </p:nvGrpSpPr>
      <p:grpSpPr>
        <a:xfrm>
          <a:off x="0" y="0"/>
          <a:ext cx="0" cy="0"/>
          <a:chOff x="0" y="0"/>
          <a:chExt cx="0" cy="0"/>
        </a:xfrm>
      </p:grpSpPr>
      <p:sp>
        <p:nvSpPr>
          <p:cNvPr id="10" name="Freeform 9">
            <a:extLst>
              <a:ext uri="{FF2B5EF4-FFF2-40B4-BE49-F238E27FC236}">
                <a16:creationId xmlns="" xmlns:a16="http://schemas.microsoft.com/office/drawing/2014/main" id="{DF6CCE27-9DA1-4E7F-B7F9-BCA889AC194E}"/>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11" name="Freeform 11">
            <a:extLst>
              <a:ext uri="{FF2B5EF4-FFF2-40B4-BE49-F238E27FC236}">
                <a16:creationId xmlns="" xmlns:a16="http://schemas.microsoft.com/office/drawing/2014/main" id="{E178DBE3-C2F4-41CD-B21B-32915C1686CD}"/>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12" name="Freeform 12">
            <a:extLst>
              <a:ext uri="{FF2B5EF4-FFF2-40B4-BE49-F238E27FC236}">
                <a16:creationId xmlns="" xmlns:a16="http://schemas.microsoft.com/office/drawing/2014/main" id="{39776166-C7DF-4BB5-A02E-A146639D3F44}"/>
              </a:ext>
            </a:extLst>
          </p:cNvPr>
          <p:cNvSpPr>
            <a:spLocks noEditPoints="1"/>
          </p:cNvSpPr>
          <p:nvPr userDrawn="1"/>
        </p:nvSpPr>
        <p:spPr bwMode="auto">
          <a:xfrm>
            <a:off x="479376" y="474075"/>
            <a:ext cx="508162" cy="508967"/>
          </a:xfrm>
          <a:custGeom>
            <a:avLst/>
            <a:gdLst>
              <a:gd name="T0" fmla="*/ 1433 w 2867"/>
              <a:gd name="T1" fmla="*/ 0 h 2867"/>
              <a:gd name="T2" fmla="*/ 0 w 2867"/>
              <a:gd name="T3" fmla="*/ 1433 h 2867"/>
              <a:gd name="T4" fmla="*/ 1433 w 2867"/>
              <a:gd name="T5" fmla="*/ 2867 h 2867"/>
              <a:gd name="T6" fmla="*/ 2867 w 2867"/>
              <a:gd name="T7" fmla="*/ 1433 h 2867"/>
              <a:gd name="T8" fmla="*/ 1433 w 2867"/>
              <a:gd name="T9" fmla="*/ 0 h 2867"/>
              <a:gd name="T10" fmla="*/ 1433 w 2867"/>
              <a:gd name="T11" fmla="*/ 2662 h 2867"/>
              <a:gd name="T12" fmla="*/ 205 w 2867"/>
              <a:gd name="T13" fmla="*/ 1433 h 2867"/>
              <a:gd name="T14" fmla="*/ 1433 w 2867"/>
              <a:gd name="T15" fmla="*/ 205 h 2867"/>
              <a:gd name="T16" fmla="*/ 2662 w 2867"/>
              <a:gd name="T17" fmla="*/ 1433 h 2867"/>
              <a:gd name="T18" fmla="*/ 1433 w 2867"/>
              <a:gd name="T19" fmla="*/ 2662 h 2867"/>
              <a:gd name="T20" fmla="*/ 2336 w 2867"/>
              <a:gd name="T21" fmla="*/ 2066 h 2867"/>
              <a:gd name="T22" fmla="*/ 523 w 2867"/>
              <a:gd name="T23" fmla="*/ 2066 h 2867"/>
              <a:gd name="T24" fmla="*/ 976 w 2867"/>
              <a:gd name="T25" fmla="*/ 1432 h 2867"/>
              <a:gd name="T26" fmla="*/ 1255 w 2867"/>
              <a:gd name="T27" fmla="*/ 1810 h 2867"/>
              <a:gd name="T28" fmla="*/ 1792 w 2867"/>
              <a:gd name="T29" fmla="*/ 1069 h 2867"/>
              <a:gd name="T30" fmla="*/ 2336 w 2867"/>
              <a:gd name="T31" fmla="*/ 2066 h 2867"/>
              <a:gd name="T32" fmla="*/ 704 w 2867"/>
              <a:gd name="T33" fmla="*/ 978 h 2867"/>
              <a:gd name="T34" fmla="*/ 886 w 2867"/>
              <a:gd name="T35" fmla="*/ 797 h 2867"/>
              <a:gd name="T36" fmla="*/ 1067 w 2867"/>
              <a:gd name="T37" fmla="*/ 978 h 2867"/>
              <a:gd name="T38" fmla="*/ 886 w 2867"/>
              <a:gd name="T39" fmla="*/ 1160 h 2867"/>
              <a:gd name="T40" fmla="*/ 704 w 2867"/>
              <a:gd name="T41" fmla="*/ 978 h 2867"/>
              <a:gd name="T42" fmla="*/ 704 w 2867"/>
              <a:gd name="T43" fmla="*/ 978 h 2867"/>
              <a:gd name="T44" fmla="*/ 704 w 2867"/>
              <a:gd name="T45" fmla="*/ 978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7" h="2867">
                <a:moveTo>
                  <a:pt x="1433" y="0"/>
                </a:moveTo>
                <a:cubicBezTo>
                  <a:pt x="643" y="0"/>
                  <a:pt x="0" y="643"/>
                  <a:pt x="0" y="1433"/>
                </a:cubicBezTo>
                <a:cubicBezTo>
                  <a:pt x="0" y="2224"/>
                  <a:pt x="643" y="2867"/>
                  <a:pt x="1433" y="2867"/>
                </a:cubicBezTo>
                <a:cubicBezTo>
                  <a:pt x="2224" y="2867"/>
                  <a:pt x="2867" y="2224"/>
                  <a:pt x="2867" y="1433"/>
                </a:cubicBezTo>
                <a:cubicBezTo>
                  <a:pt x="2867" y="643"/>
                  <a:pt x="2224" y="0"/>
                  <a:pt x="1433" y="0"/>
                </a:cubicBezTo>
                <a:close/>
                <a:moveTo>
                  <a:pt x="1433" y="2662"/>
                </a:moveTo>
                <a:cubicBezTo>
                  <a:pt x="756" y="2662"/>
                  <a:pt x="205" y="2111"/>
                  <a:pt x="205" y="1433"/>
                </a:cubicBezTo>
                <a:cubicBezTo>
                  <a:pt x="205" y="756"/>
                  <a:pt x="756" y="205"/>
                  <a:pt x="1433" y="205"/>
                </a:cubicBezTo>
                <a:cubicBezTo>
                  <a:pt x="2111" y="205"/>
                  <a:pt x="2662" y="756"/>
                  <a:pt x="2662" y="1433"/>
                </a:cubicBezTo>
                <a:cubicBezTo>
                  <a:pt x="2662" y="2111"/>
                  <a:pt x="2111" y="2662"/>
                  <a:pt x="1433" y="2662"/>
                </a:cubicBezTo>
                <a:close/>
                <a:moveTo>
                  <a:pt x="2336" y="2066"/>
                </a:moveTo>
                <a:cubicBezTo>
                  <a:pt x="523" y="2066"/>
                  <a:pt x="523" y="2066"/>
                  <a:pt x="523" y="2066"/>
                </a:cubicBezTo>
                <a:cubicBezTo>
                  <a:pt x="976" y="1432"/>
                  <a:pt x="976" y="1432"/>
                  <a:pt x="976" y="1432"/>
                </a:cubicBezTo>
                <a:cubicBezTo>
                  <a:pt x="1255" y="1810"/>
                  <a:pt x="1255" y="1810"/>
                  <a:pt x="1255" y="1810"/>
                </a:cubicBezTo>
                <a:cubicBezTo>
                  <a:pt x="1792" y="1069"/>
                  <a:pt x="1792" y="1069"/>
                  <a:pt x="1792" y="1069"/>
                </a:cubicBezTo>
                <a:lnTo>
                  <a:pt x="2336" y="2066"/>
                </a:lnTo>
                <a:close/>
                <a:moveTo>
                  <a:pt x="704" y="978"/>
                </a:moveTo>
                <a:cubicBezTo>
                  <a:pt x="704" y="878"/>
                  <a:pt x="786" y="797"/>
                  <a:pt x="886" y="797"/>
                </a:cubicBezTo>
                <a:cubicBezTo>
                  <a:pt x="986" y="797"/>
                  <a:pt x="1067" y="878"/>
                  <a:pt x="1067" y="978"/>
                </a:cubicBezTo>
                <a:cubicBezTo>
                  <a:pt x="1067" y="1079"/>
                  <a:pt x="986" y="1160"/>
                  <a:pt x="886" y="1160"/>
                </a:cubicBezTo>
                <a:cubicBezTo>
                  <a:pt x="786" y="1160"/>
                  <a:pt x="704" y="1079"/>
                  <a:pt x="704" y="978"/>
                </a:cubicBezTo>
                <a:close/>
                <a:moveTo>
                  <a:pt x="704" y="978"/>
                </a:moveTo>
                <a:cubicBezTo>
                  <a:pt x="704" y="978"/>
                  <a:pt x="704" y="978"/>
                  <a:pt x="704" y="97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方正兰亭黑简体" panose="02000000000000000000" pitchFamily="2" charset="-122"/>
            </a:endParaRPr>
          </a:p>
        </p:txBody>
      </p:sp>
      <p:sp>
        <p:nvSpPr>
          <p:cNvPr id="13" name="标题 1">
            <a:extLst>
              <a:ext uri="{FF2B5EF4-FFF2-40B4-BE49-F238E27FC236}">
                <a16:creationId xmlns="" xmlns:a16="http://schemas.microsoft.com/office/drawing/2014/main" id="{DBA843E6-2036-4E0C-85ED-E8F67BDFA099}"/>
              </a:ext>
            </a:extLst>
          </p:cNvPr>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solidFill>
                  <a:schemeClr val="tx1"/>
                </a:solidFill>
              </a:defRPr>
            </a:lvl1pPr>
          </a:lstStyle>
          <a:p>
            <a:pPr lvl="0"/>
            <a:r>
              <a:rPr lang="en-US" altLang="zh-CN" dirty="0"/>
              <a:t>Title</a:t>
            </a:r>
            <a:endParaRPr lang="zh-CN" altLang="en-US" dirty="0"/>
          </a:p>
        </p:txBody>
      </p:sp>
    </p:spTree>
    <p:extLst>
      <p:ext uri="{BB962C8B-B14F-4D97-AF65-F5344CB8AC3E}">
        <p14:creationId xmlns:p14="http://schemas.microsoft.com/office/powerpoint/2010/main" val="3389803941"/>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4.3#全白背景">
    <p:spTree>
      <p:nvGrpSpPr>
        <p:cNvPr id="1" name=""/>
        <p:cNvGrpSpPr/>
        <p:nvPr/>
      </p:nvGrpSpPr>
      <p:grpSpPr>
        <a:xfrm>
          <a:off x="0" y="0"/>
          <a:ext cx="0" cy="0"/>
          <a:chOff x="0" y="0"/>
          <a:chExt cx="0" cy="0"/>
        </a:xfrm>
      </p:grpSpPr>
      <p:grpSp>
        <p:nvGrpSpPr>
          <p:cNvPr id="2" name="组合 1"/>
          <p:cNvGrpSpPr/>
          <p:nvPr/>
        </p:nvGrpSpPr>
        <p:grpSpPr>
          <a:xfrm>
            <a:off x="12162528" y="4653136"/>
            <a:ext cx="638734" cy="1729234"/>
            <a:chOff x="12162528" y="4653136"/>
            <a:chExt cx="638734" cy="1729234"/>
          </a:xfrm>
        </p:grpSpPr>
        <p:sp>
          <p:nvSpPr>
            <p:cNvPr id="3" name="矩形 2">
              <a:extLst>
                <a:ext uri="{FF2B5EF4-FFF2-40B4-BE49-F238E27FC236}">
                  <a16:creationId xmlns="" xmlns:a16="http://schemas.microsoft.com/office/drawing/2014/main" id="{32AEB80E-D574-4C1A-9EB9-3369A2BB96C5}"/>
                </a:ext>
              </a:extLst>
            </p:cNvPr>
            <p:cNvSpPr/>
            <p:nvPr/>
          </p:nvSpPr>
          <p:spPr>
            <a:xfrm>
              <a:off x="12212029" y="4653136"/>
              <a:ext cx="539729"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4" name="矩形 3">
              <a:extLst>
                <a:ext uri="{FF2B5EF4-FFF2-40B4-BE49-F238E27FC236}">
                  <a16:creationId xmlns="" xmlns:a16="http://schemas.microsoft.com/office/drawing/2014/main" id="{E94F5345-F49B-42D0-B35C-CA4FB19A3DA6}"/>
                </a:ext>
              </a:extLst>
            </p:cNvPr>
            <p:cNvSpPr/>
            <p:nvPr/>
          </p:nvSpPr>
          <p:spPr>
            <a:xfrm>
              <a:off x="12212029" y="4941964"/>
              <a:ext cx="539729" cy="288000"/>
            </a:xfrm>
            <a:prstGeom prst="rect">
              <a:avLst/>
            </a:prstGeom>
            <a:solidFill>
              <a:srgbClr val="A6D2FF"/>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5" name="矩形 4">
              <a:extLst>
                <a:ext uri="{FF2B5EF4-FFF2-40B4-BE49-F238E27FC236}">
                  <a16:creationId xmlns="" xmlns:a16="http://schemas.microsoft.com/office/drawing/2014/main" id="{BA62EB75-581F-4CD2-92A6-87BDFE3BDBC3}"/>
                </a:ext>
              </a:extLst>
            </p:cNvPr>
            <p:cNvSpPr/>
            <p:nvPr/>
          </p:nvSpPr>
          <p:spPr>
            <a:xfrm>
              <a:off x="12212029" y="5230066"/>
              <a:ext cx="539729" cy="288000"/>
            </a:xfrm>
            <a:prstGeom prst="rect">
              <a:avLst/>
            </a:prstGeom>
            <a:solidFill>
              <a:srgbClr val="D8D8D8"/>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6" name="矩形 5">
              <a:extLst>
                <a:ext uri="{FF2B5EF4-FFF2-40B4-BE49-F238E27FC236}">
                  <a16:creationId xmlns="" xmlns:a16="http://schemas.microsoft.com/office/drawing/2014/main" id="{947DE7E3-EC9F-4331-B252-7BCE51B7F0DA}"/>
                </a:ext>
              </a:extLst>
            </p:cNvPr>
            <p:cNvSpPr/>
            <p:nvPr/>
          </p:nvSpPr>
          <p:spPr>
            <a:xfrm>
              <a:off x="12212029" y="5518168"/>
              <a:ext cx="539729" cy="288000"/>
            </a:xfrm>
            <a:prstGeom prst="rect">
              <a:avLst/>
            </a:prstGeom>
            <a:solidFill>
              <a:schemeClr val="accent2">
                <a:lumMod val="100000"/>
              </a:schemeClr>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7" name="矩形 6">
              <a:extLst>
                <a:ext uri="{FF2B5EF4-FFF2-40B4-BE49-F238E27FC236}">
                  <a16:creationId xmlns="" xmlns:a16="http://schemas.microsoft.com/office/drawing/2014/main" id="{BE210CD8-3823-4C2E-B3EA-E42C40CFB29F}"/>
                </a:ext>
              </a:extLst>
            </p:cNvPr>
            <p:cNvSpPr/>
            <p:nvPr/>
          </p:nvSpPr>
          <p:spPr>
            <a:xfrm>
              <a:off x="12212029" y="5806270"/>
              <a:ext cx="539729" cy="288000"/>
            </a:xfrm>
            <a:prstGeom prst="rect">
              <a:avLst/>
            </a:prstGeom>
            <a:solidFill>
              <a:srgbClr val="FFFFCC"/>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8" name="矩形 7">
              <a:extLst>
                <a:ext uri="{FF2B5EF4-FFF2-40B4-BE49-F238E27FC236}">
                  <a16:creationId xmlns="" xmlns:a16="http://schemas.microsoft.com/office/drawing/2014/main" id="{BE8A406D-0F03-42D8-9159-77B9DE9EB30E}"/>
                </a:ext>
              </a:extLst>
            </p:cNvPr>
            <p:cNvSpPr/>
            <p:nvPr/>
          </p:nvSpPr>
          <p:spPr>
            <a:xfrm>
              <a:off x="12212029" y="6094370"/>
              <a:ext cx="539729" cy="288000"/>
            </a:xfrm>
            <a:prstGeom prst="rect">
              <a:avLst/>
            </a:prstGeom>
            <a:solidFill>
              <a:schemeClr val="accent6"/>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9" name="文本框 8">
              <a:extLst>
                <a:ext uri="{FF2B5EF4-FFF2-40B4-BE49-F238E27FC236}">
                  <a16:creationId xmlns="" xmlns:a16="http://schemas.microsoft.com/office/drawing/2014/main" id="{98A3A11A-AB61-497E-B3AE-12E999A6BBBA}"/>
                </a:ext>
              </a:extLst>
            </p:cNvPr>
            <p:cNvSpPr txBox="1"/>
            <p:nvPr/>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10" name="文本框 9">
              <a:extLst>
                <a:ext uri="{FF2B5EF4-FFF2-40B4-BE49-F238E27FC236}">
                  <a16:creationId xmlns="" xmlns:a16="http://schemas.microsoft.com/office/drawing/2014/main" id="{CF824ACE-31EE-452D-A81D-32E189AFE158}"/>
                </a:ext>
              </a:extLst>
            </p:cNvPr>
            <p:cNvSpPr txBox="1"/>
            <p:nvPr/>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表格边框</a:t>
              </a:r>
            </a:p>
          </p:txBody>
        </p:sp>
        <p:sp>
          <p:nvSpPr>
            <p:cNvPr id="11" name="文本框 10">
              <a:extLst>
                <a:ext uri="{FF2B5EF4-FFF2-40B4-BE49-F238E27FC236}">
                  <a16:creationId xmlns="" xmlns:a16="http://schemas.microsoft.com/office/drawing/2014/main" id="{7399143C-FDAD-45F1-BC44-030BD92ABA98}"/>
                </a:ext>
              </a:extLst>
            </p:cNvPr>
            <p:cNvSpPr txBox="1"/>
            <p:nvPr/>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12" name="文本框 11">
              <a:extLst>
                <a:ext uri="{FF2B5EF4-FFF2-40B4-BE49-F238E27FC236}">
                  <a16:creationId xmlns="" xmlns:a16="http://schemas.microsoft.com/office/drawing/2014/main" id="{308D80BD-0AC4-4D30-BDF8-F241047905A7}"/>
                </a:ext>
              </a:extLst>
            </p:cNvPr>
            <p:cNvSpPr txBox="1"/>
            <p:nvPr/>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华为红</a:t>
              </a:r>
            </a:p>
          </p:txBody>
        </p:sp>
        <p:sp>
          <p:nvSpPr>
            <p:cNvPr id="13" name="文本框 12">
              <a:extLst>
                <a:ext uri="{FF2B5EF4-FFF2-40B4-BE49-F238E27FC236}">
                  <a16:creationId xmlns="" xmlns:a16="http://schemas.microsoft.com/office/drawing/2014/main" id="{B9CBC549-23CA-4012-B493-FF768D1829F1}"/>
                </a:ext>
              </a:extLst>
            </p:cNvPr>
            <p:cNvSpPr txBox="1"/>
            <p:nvPr/>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文字底色</a:t>
              </a:r>
            </a:p>
          </p:txBody>
        </p:sp>
        <p:sp>
          <p:nvSpPr>
            <p:cNvPr id="14" name="文本框 13">
              <a:extLst>
                <a:ext uri="{FF2B5EF4-FFF2-40B4-BE49-F238E27FC236}">
                  <a16:creationId xmlns="" xmlns:a16="http://schemas.microsoft.com/office/drawing/2014/main" id="{DA49D1AE-05B4-4A19-9F6F-8B89D09C41DD}"/>
                </a:ext>
              </a:extLst>
            </p:cNvPr>
            <p:cNvSpPr txBox="1"/>
            <p:nvPr/>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文字边框</a:t>
              </a:r>
            </a:p>
          </p:txBody>
        </p:sp>
      </p:grpSp>
      <p:grpSp>
        <p:nvGrpSpPr>
          <p:cNvPr id="15" name="组合 14">
            <a:extLst>
              <a:ext uri="{FF2B5EF4-FFF2-40B4-BE49-F238E27FC236}">
                <a16:creationId xmlns="" xmlns:a16="http://schemas.microsoft.com/office/drawing/2014/main" id="{EF77FC49-AD3E-47E0-BC1A-86834D77510A}"/>
              </a:ext>
            </a:extLst>
          </p:cNvPr>
          <p:cNvGrpSpPr/>
          <p:nvPr userDrawn="1"/>
        </p:nvGrpSpPr>
        <p:grpSpPr>
          <a:xfrm>
            <a:off x="12162528" y="4653136"/>
            <a:ext cx="638734" cy="1729234"/>
            <a:chOff x="12162528" y="4653136"/>
            <a:chExt cx="638734" cy="1729234"/>
          </a:xfrm>
        </p:grpSpPr>
        <p:sp>
          <p:nvSpPr>
            <p:cNvPr id="16" name="矩形 15">
              <a:extLst>
                <a:ext uri="{FF2B5EF4-FFF2-40B4-BE49-F238E27FC236}">
                  <a16:creationId xmlns="" xmlns:a16="http://schemas.microsoft.com/office/drawing/2014/main" id="{6AF3D7B9-C98D-4658-89DF-BFEBD8B3BE4A}"/>
                </a:ext>
              </a:extLst>
            </p:cNvPr>
            <p:cNvSpPr/>
            <p:nvPr userDrawn="1"/>
          </p:nvSpPr>
          <p:spPr>
            <a:xfrm>
              <a:off x="12212029" y="4653136"/>
              <a:ext cx="539729"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17" name="矩形 16">
              <a:extLst>
                <a:ext uri="{FF2B5EF4-FFF2-40B4-BE49-F238E27FC236}">
                  <a16:creationId xmlns="" xmlns:a16="http://schemas.microsoft.com/office/drawing/2014/main" id="{E224A3F7-2FD9-4EE2-B6B4-DEE68BF1077D}"/>
                </a:ext>
              </a:extLst>
            </p:cNvPr>
            <p:cNvSpPr/>
            <p:nvPr userDrawn="1"/>
          </p:nvSpPr>
          <p:spPr>
            <a:xfrm>
              <a:off x="12212029" y="4941964"/>
              <a:ext cx="539729" cy="288000"/>
            </a:xfrm>
            <a:prstGeom prst="rect">
              <a:avLst/>
            </a:prstGeom>
            <a:solidFill>
              <a:srgbClr val="A6D2FF"/>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18" name="矩形 17">
              <a:extLst>
                <a:ext uri="{FF2B5EF4-FFF2-40B4-BE49-F238E27FC236}">
                  <a16:creationId xmlns="" xmlns:a16="http://schemas.microsoft.com/office/drawing/2014/main" id="{9B7634F4-0D38-460D-8F6B-51F840DD6E5C}"/>
                </a:ext>
              </a:extLst>
            </p:cNvPr>
            <p:cNvSpPr/>
            <p:nvPr userDrawn="1"/>
          </p:nvSpPr>
          <p:spPr>
            <a:xfrm>
              <a:off x="12212029" y="5230066"/>
              <a:ext cx="539729" cy="288000"/>
            </a:xfrm>
            <a:prstGeom prst="rect">
              <a:avLst/>
            </a:prstGeom>
            <a:solidFill>
              <a:srgbClr val="D8D8D8"/>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19" name="矩形 18">
              <a:extLst>
                <a:ext uri="{FF2B5EF4-FFF2-40B4-BE49-F238E27FC236}">
                  <a16:creationId xmlns="" xmlns:a16="http://schemas.microsoft.com/office/drawing/2014/main" id="{DA0133E8-BAD3-4DFA-A178-BBDB3090C430}"/>
                </a:ext>
              </a:extLst>
            </p:cNvPr>
            <p:cNvSpPr/>
            <p:nvPr userDrawn="1"/>
          </p:nvSpPr>
          <p:spPr>
            <a:xfrm>
              <a:off x="12212029" y="5518168"/>
              <a:ext cx="539729" cy="288000"/>
            </a:xfrm>
            <a:prstGeom prst="rect">
              <a:avLst/>
            </a:prstGeom>
            <a:solidFill>
              <a:srgbClr val="C00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20" name="矩形 19">
              <a:extLst>
                <a:ext uri="{FF2B5EF4-FFF2-40B4-BE49-F238E27FC236}">
                  <a16:creationId xmlns="" xmlns:a16="http://schemas.microsoft.com/office/drawing/2014/main" id="{A6257880-ACA4-4CB0-A2DA-B8A95474C710}"/>
                </a:ext>
              </a:extLst>
            </p:cNvPr>
            <p:cNvSpPr/>
            <p:nvPr userDrawn="1"/>
          </p:nvSpPr>
          <p:spPr>
            <a:xfrm>
              <a:off x="12212029" y="5806270"/>
              <a:ext cx="539729" cy="288000"/>
            </a:xfrm>
            <a:prstGeom prst="rect">
              <a:avLst/>
            </a:prstGeom>
            <a:solidFill>
              <a:srgbClr val="FFFFCC"/>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21" name="矩形 20">
              <a:extLst>
                <a:ext uri="{FF2B5EF4-FFF2-40B4-BE49-F238E27FC236}">
                  <a16:creationId xmlns="" xmlns:a16="http://schemas.microsoft.com/office/drawing/2014/main" id="{C941CDE8-18B0-4D33-B091-C0BB7CC7CF33}"/>
                </a:ext>
              </a:extLst>
            </p:cNvPr>
            <p:cNvSpPr/>
            <p:nvPr userDrawn="1"/>
          </p:nvSpPr>
          <p:spPr>
            <a:xfrm>
              <a:off x="12212029" y="6094370"/>
              <a:ext cx="539729" cy="288000"/>
            </a:xfrm>
            <a:prstGeom prst="rect">
              <a:avLst/>
            </a:prstGeom>
            <a:solidFill>
              <a:srgbClr val="FFC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22" name="文本框 21">
              <a:extLst>
                <a:ext uri="{FF2B5EF4-FFF2-40B4-BE49-F238E27FC236}">
                  <a16:creationId xmlns="" xmlns:a16="http://schemas.microsoft.com/office/drawing/2014/main" id="{BBC825CB-359B-4FF7-81FB-3E7CBD4BA534}"/>
                </a:ext>
              </a:extLst>
            </p:cNvPr>
            <p:cNvSpPr txBox="1"/>
            <p:nvPr userDrawn="1"/>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23" name="文本框 22">
              <a:extLst>
                <a:ext uri="{FF2B5EF4-FFF2-40B4-BE49-F238E27FC236}">
                  <a16:creationId xmlns="" xmlns:a16="http://schemas.microsoft.com/office/drawing/2014/main" id="{2CE983A1-3157-42F4-AAD7-2B857E4DF45B}"/>
                </a:ext>
              </a:extLst>
            </p:cNvPr>
            <p:cNvSpPr txBox="1"/>
            <p:nvPr userDrawn="1"/>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表格边框</a:t>
              </a:r>
            </a:p>
          </p:txBody>
        </p:sp>
        <p:sp>
          <p:nvSpPr>
            <p:cNvPr id="24" name="文本框 23">
              <a:extLst>
                <a:ext uri="{FF2B5EF4-FFF2-40B4-BE49-F238E27FC236}">
                  <a16:creationId xmlns="" xmlns:a16="http://schemas.microsoft.com/office/drawing/2014/main" id="{9315B069-3A35-492D-9DF1-9E42FDCFBA55}"/>
                </a:ext>
              </a:extLst>
            </p:cNvPr>
            <p:cNvSpPr txBox="1"/>
            <p:nvPr userDrawn="1"/>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25" name="文本框 24">
              <a:extLst>
                <a:ext uri="{FF2B5EF4-FFF2-40B4-BE49-F238E27FC236}">
                  <a16:creationId xmlns="" xmlns:a16="http://schemas.microsoft.com/office/drawing/2014/main" id="{8FD31C9F-77CE-4750-BE07-0DC78B4E33DA}"/>
                </a:ext>
              </a:extLst>
            </p:cNvPr>
            <p:cNvSpPr txBox="1"/>
            <p:nvPr userDrawn="1"/>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华为红</a:t>
              </a:r>
            </a:p>
          </p:txBody>
        </p:sp>
        <p:sp>
          <p:nvSpPr>
            <p:cNvPr id="26" name="文本框 25">
              <a:extLst>
                <a:ext uri="{FF2B5EF4-FFF2-40B4-BE49-F238E27FC236}">
                  <a16:creationId xmlns="" xmlns:a16="http://schemas.microsoft.com/office/drawing/2014/main" id="{ED2CB886-EEDB-4E8C-84F5-7F44E004FCAC}"/>
                </a:ext>
              </a:extLst>
            </p:cNvPr>
            <p:cNvSpPr txBox="1"/>
            <p:nvPr userDrawn="1"/>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文字底色</a:t>
              </a:r>
            </a:p>
          </p:txBody>
        </p:sp>
        <p:sp>
          <p:nvSpPr>
            <p:cNvPr id="27" name="文本框 26">
              <a:extLst>
                <a:ext uri="{FF2B5EF4-FFF2-40B4-BE49-F238E27FC236}">
                  <a16:creationId xmlns="" xmlns:a16="http://schemas.microsoft.com/office/drawing/2014/main" id="{57D8B099-9613-4A52-BAE5-9E6682712E9C}"/>
                </a:ext>
              </a:extLst>
            </p:cNvPr>
            <p:cNvSpPr txBox="1"/>
            <p:nvPr userDrawn="1"/>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文字边框</a:t>
              </a:r>
            </a:p>
          </p:txBody>
        </p:sp>
      </p:grpSp>
    </p:spTree>
    <p:extLst>
      <p:ext uri="{BB962C8B-B14F-4D97-AF65-F5344CB8AC3E}">
        <p14:creationId xmlns:p14="http://schemas.microsoft.com/office/powerpoint/2010/main" val="316544010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8" name="Rectangle 54">
            <a:extLst>
              <a:ext uri="{FF2B5EF4-FFF2-40B4-BE49-F238E27FC236}">
                <a16:creationId xmlns="" xmlns:a16="http://schemas.microsoft.com/office/drawing/2014/main" id="{9C11C690-93F7-4E25-AFBF-41DD94DBBDC2}"/>
              </a:ext>
            </a:extLst>
          </p:cNvPr>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sp>
        <p:nvSpPr>
          <p:cNvPr id="37" name="Rectangle 69">
            <a:extLst>
              <a:ext uri="{FF2B5EF4-FFF2-40B4-BE49-F238E27FC236}">
                <a16:creationId xmlns="" xmlns:a16="http://schemas.microsoft.com/office/drawing/2014/main" id="{3F09C70C-837A-40C0-80AB-167981BAF3B1}"/>
              </a:ext>
            </a:extLst>
          </p:cNvPr>
          <p:cNvSpPr>
            <a:spLocks noChangeArrowheads="1"/>
          </p:cNvSpPr>
          <p:nvPr userDrawn="1"/>
        </p:nvSpPr>
        <p:spPr bwMode="auto">
          <a:xfrm>
            <a:off x="119336" y="6500581"/>
            <a:ext cx="742054"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Page</a:t>
            </a: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 </a:t>
            </a:r>
            <a:fld id="{2F2CF7F5-F178-4429-B6CA-28062DF31937}" type="slidenum">
              <a:rPr lang="en-US" altLang="zh-CN" sz="1200" smtClean="0">
                <a:latin typeface="Huawei Sans" panose="020C0503030203020204" pitchFamily="34" charset="0"/>
                <a:ea typeface="方正兰亭黑简体" panose="02000000000000000000" pitchFamily="2" charset="-122"/>
                <a:cs typeface="Huawei Sans" panose="020C0503030203020204" pitchFamily="34" charset="0"/>
              </a:rPr>
              <a:pPr defTabSz="801668" eaLnBrk="0" fontAlgn="base" hangingPunct="0">
                <a:defRPr/>
              </a:pPr>
              <a:t>‹#›</a:t>
            </a:fld>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7" name="Rectangle 6"/>
          <p:cNvSpPr>
            <a:spLocks noGrp="1" noChangeArrowheads="1"/>
          </p:cNvSpPr>
          <p:nvPr>
            <p:ph type="title"/>
          </p:nvPr>
        </p:nvSpPr>
        <p:spPr bwMode="auto">
          <a:xfrm>
            <a:off x="869611" y="260649"/>
            <a:ext cx="10323183" cy="868363"/>
          </a:xfrm>
          <a:prstGeom prst="rect">
            <a:avLst/>
          </a:prstGeom>
          <a:noFill/>
          <a:ln w="9525">
            <a:noFill/>
            <a:miter lim="800000"/>
            <a:headEnd/>
            <a:tailEnd/>
          </a:ln>
        </p:spPr>
        <p:txBody>
          <a:bodyPr vert="horz" wrap="square" lIns="80128" tIns="40064" rIns="80128" bIns="40064" numCol="1" anchor="ctr" anchorCtr="0" compatLnSpc="1">
            <a:prstTxWarp prst="textNoShape">
              <a:avLst/>
            </a:prstTxWarp>
          </a:bodyPr>
          <a:lstStyle/>
          <a:p>
            <a:pPr lvl="0"/>
            <a:r>
              <a:rPr lang="en-US" altLang="zh-CN"/>
              <a:t>Click to</a:t>
            </a:r>
            <a:r>
              <a:rPr lang="zh-CN" altLang="en-US"/>
              <a:t> </a:t>
            </a:r>
            <a:r>
              <a:rPr lang="en-US" altLang="zh-CN"/>
              <a:t>Edit</a:t>
            </a:r>
            <a:endParaRPr lang="zh-CN" altLang="en-US" dirty="0"/>
          </a:p>
        </p:txBody>
      </p:sp>
      <p:sp>
        <p:nvSpPr>
          <p:cNvPr id="8" name="Rectangle 57"/>
          <p:cNvSpPr>
            <a:spLocks noGrp="1" noChangeArrowheads="1"/>
          </p:cNvSpPr>
          <p:nvPr>
            <p:ph type="body" idx="1"/>
          </p:nvPr>
        </p:nvSpPr>
        <p:spPr bwMode="auto">
          <a:xfrm>
            <a:off x="466221" y="1248074"/>
            <a:ext cx="11279865" cy="4195763"/>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pic>
        <p:nvPicPr>
          <p:cNvPr id="11" name="图片 10"/>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10670660" y="6504032"/>
            <a:ext cx="1248712" cy="273343"/>
          </a:xfrm>
          <a:prstGeom prst="rect">
            <a:avLst/>
          </a:prstGeom>
        </p:spPr>
      </p:pic>
      <p:sp>
        <p:nvSpPr>
          <p:cNvPr id="24" name="矩形 23">
            <a:extLst>
              <a:ext uri="{FF2B5EF4-FFF2-40B4-BE49-F238E27FC236}">
                <a16:creationId xmlns="" xmlns:a16="http://schemas.microsoft.com/office/drawing/2014/main" id="{32AEB80E-D574-4C1A-9EB9-3369A2BB96C5}"/>
              </a:ext>
            </a:extLst>
          </p:cNvPr>
          <p:cNvSpPr/>
          <p:nvPr/>
        </p:nvSpPr>
        <p:spPr>
          <a:xfrm>
            <a:off x="12246898" y="3916624"/>
            <a:ext cx="919908"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5" name="矩形 24">
            <a:extLst>
              <a:ext uri="{FF2B5EF4-FFF2-40B4-BE49-F238E27FC236}">
                <a16:creationId xmlns="" xmlns:a16="http://schemas.microsoft.com/office/drawing/2014/main" id="{E94F5345-F49B-42D0-B35C-CA4FB19A3DA6}"/>
              </a:ext>
            </a:extLst>
          </p:cNvPr>
          <p:cNvSpPr/>
          <p:nvPr/>
        </p:nvSpPr>
        <p:spPr>
          <a:xfrm>
            <a:off x="12246898" y="4205452"/>
            <a:ext cx="919908" cy="288000"/>
          </a:xfrm>
          <a:prstGeom prst="rect">
            <a:avLst/>
          </a:prstGeom>
          <a:solidFill>
            <a:srgbClr val="99DFF9"/>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6" name="矩形 25">
            <a:extLst>
              <a:ext uri="{FF2B5EF4-FFF2-40B4-BE49-F238E27FC236}">
                <a16:creationId xmlns="" xmlns:a16="http://schemas.microsoft.com/office/drawing/2014/main" id="{BA62EB75-581F-4CD2-92A6-87BDFE3BDBC3}"/>
              </a:ext>
            </a:extLst>
          </p:cNvPr>
          <p:cNvSpPr/>
          <p:nvPr/>
        </p:nvSpPr>
        <p:spPr>
          <a:xfrm>
            <a:off x="12246898" y="4493554"/>
            <a:ext cx="919908" cy="288000"/>
          </a:xfrm>
          <a:prstGeom prst="rect">
            <a:avLst/>
          </a:prstGeom>
          <a:solidFill>
            <a:srgbClr val="D9D9D9"/>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7" name="矩形 26">
            <a:extLst>
              <a:ext uri="{FF2B5EF4-FFF2-40B4-BE49-F238E27FC236}">
                <a16:creationId xmlns="" xmlns:a16="http://schemas.microsoft.com/office/drawing/2014/main" id="{947DE7E3-EC9F-4331-B252-7BCE51B7F0DA}"/>
              </a:ext>
            </a:extLst>
          </p:cNvPr>
          <p:cNvSpPr/>
          <p:nvPr/>
        </p:nvSpPr>
        <p:spPr>
          <a:xfrm>
            <a:off x="12246898" y="4781656"/>
            <a:ext cx="919908" cy="288000"/>
          </a:xfrm>
          <a:prstGeom prst="rect">
            <a:avLst/>
          </a:prstGeom>
          <a:solidFill>
            <a:schemeClr val="accent2">
              <a:lumMod val="100000"/>
            </a:schemeClr>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8" name="矩形 27">
            <a:extLst>
              <a:ext uri="{FF2B5EF4-FFF2-40B4-BE49-F238E27FC236}">
                <a16:creationId xmlns="" xmlns:a16="http://schemas.microsoft.com/office/drawing/2014/main" id="{BE210CD8-3823-4C2E-B3EA-E42C40CFB29F}"/>
              </a:ext>
            </a:extLst>
          </p:cNvPr>
          <p:cNvSpPr/>
          <p:nvPr/>
        </p:nvSpPr>
        <p:spPr>
          <a:xfrm>
            <a:off x="12246898" y="5069758"/>
            <a:ext cx="919908" cy="288000"/>
          </a:xfrm>
          <a:prstGeom prst="rect">
            <a:avLst/>
          </a:prstGeom>
          <a:solidFill>
            <a:srgbClr val="F4FBFE"/>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9" name="文本框 28">
            <a:extLst>
              <a:ext uri="{FF2B5EF4-FFF2-40B4-BE49-F238E27FC236}">
                <a16:creationId xmlns="" xmlns:a16="http://schemas.microsoft.com/office/drawing/2014/main" id="{98A3A11A-AB61-497E-B3AE-12E999A6BBBA}"/>
              </a:ext>
            </a:extLst>
          </p:cNvPr>
          <p:cNvSpPr txBox="1"/>
          <p:nvPr/>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30" name="文本框 29">
            <a:extLst>
              <a:ext uri="{FF2B5EF4-FFF2-40B4-BE49-F238E27FC236}">
                <a16:creationId xmlns="" xmlns:a16="http://schemas.microsoft.com/office/drawing/2014/main" id="{CF824ACE-31EE-452D-A81D-32E189AFE158}"/>
              </a:ext>
            </a:extLst>
          </p:cNvPr>
          <p:cNvSpPr txBox="1"/>
          <p:nvPr/>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a:t>
            </a:r>
            <a:r>
              <a:rPr lang="en-US" altLang="zh-CN" sz="900" dirty="0">
                <a:latin typeface="+mn-lt"/>
                <a:ea typeface="+mn-ea"/>
              </a:rPr>
              <a:t>/</a:t>
            </a:r>
            <a:r>
              <a:rPr lang="zh-CN" altLang="en-US" sz="900" dirty="0">
                <a:latin typeface="+mn-lt"/>
                <a:ea typeface="+mn-ea"/>
              </a:rPr>
              <a:t>文字边框</a:t>
            </a:r>
          </a:p>
        </p:txBody>
      </p:sp>
      <p:sp>
        <p:nvSpPr>
          <p:cNvPr id="31" name="文本框 30">
            <a:extLst>
              <a:ext uri="{FF2B5EF4-FFF2-40B4-BE49-F238E27FC236}">
                <a16:creationId xmlns="" xmlns:a16="http://schemas.microsoft.com/office/drawing/2014/main" id="{7399143C-FDAD-45F1-BC44-030BD92ABA98}"/>
              </a:ext>
            </a:extLst>
          </p:cNvPr>
          <p:cNvSpPr txBox="1"/>
          <p:nvPr/>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32" name="文本框 31">
            <a:extLst>
              <a:ext uri="{FF2B5EF4-FFF2-40B4-BE49-F238E27FC236}">
                <a16:creationId xmlns="" xmlns:a16="http://schemas.microsoft.com/office/drawing/2014/main" id="{308D80BD-0AC4-4D30-BDF8-F241047905A7}"/>
              </a:ext>
            </a:extLst>
          </p:cNvPr>
          <p:cNvSpPr txBox="1"/>
          <p:nvPr/>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红</a:t>
            </a:r>
          </a:p>
        </p:txBody>
      </p:sp>
      <p:sp>
        <p:nvSpPr>
          <p:cNvPr id="33" name="文本框 32">
            <a:extLst>
              <a:ext uri="{FF2B5EF4-FFF2-40B4-BE49-F238E27FC236}">
                <a16:creationId xmlns="" xmlns:a16="http://schemas.microsoft.com/office/drawing/2014/main" id="{B9CBC549-23CA-4012-B493-FF768D1829F1}"/>
              </a:ext>
            </a:extLst>
          </p:cNvPr>
          <p:cNvSpPr txBox="1"/>
          <p:nvPr/>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a:t>
            </a:r>
            <a:r>
              <a:rPr lang="en-US" altLang="zh-CN" sz="900" dirty="0">
                <a:latin typeface="+mn-lt"/>
                <a:ea typeface="+mn-ea"/>
              </a:rPr>
              <a:t>/</a:t>
            </a:r>
            <a:r>
              <a:rPr lang="zh-CN" altLang="en-US" sz="900" dirty="0">
                <a:latin typeface="+mn-lt"/>
                <a:ea typeface="+mn-ea"/>
              </a:rPr>
              <a:t>文字底色</a:t>
            </a:r>
          </a:p>
        </p:txBody>
      </p:sp>
      <p:sp>
        <p:nvSpPr>
          <p:cNvPr id="34" name="矩形 33">
            <a:extLst>
              <a:ext uri="{FF2B5EF4-FFF2-40B4-BE49-F238E27FC236}">
                <a16:creationId xmlns="" xmlns:a16="http://schemas.microsoft.com/office/drawing/2014/main" id="{BE210CD8-3823-4C2E-B3EA-E42C40CFB29F}"/>
              </a:ext>
            </a:extLst>
          </p:cNvPr>
          <p:cNvSpPr/>
          <p:nvPr/>
        </p:nvSpPr>
        <p:spPr>
          <a:xfrm>
            <a:off x="12246898" y="5485453"/>
            <a:ext cx="461833" cy="288000"/>
          </a:xfrm>
          <a:prstGeom prst="rect">
            <a:avLst/>
          </a:prstGeom>
          <a:solidFill>
            <a:srgbClr val="FFF2CC"/>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35" name="矩形 34">
            <a:extLst>
              <a:ext uri="{FF2B5EF4-FFF2-40B4-BE49-F238E27FC236}">
                <a16:creationId xmlns="" xmlns:a16="http://schemas.microsoft.com/office/drawing/2014/main" id="{BE210CD8-3823-4C2E-B3EA-E42C40CFB29F}"/>
              </a:ext>
            </a:extLst>
          </p:cNvPr>
          <p:cNvSpPr/>
          <p:nvPr/>
        </p:nvSpPr>
        <p:spPr>
          <a:xfrm>
            <a:off x="12708730" y="5485453"/>
            <a:ext cx="458075" cy="288000"/>
          </a:xfrm>
          <a:prstGeom prst="rect">
            <a:avLst/>
          </a:prstGeom>
          <a:solidFill>
            <a:srgbClr val="FFD17D"/>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36" name="文本框 35">
            <a:extLst>
              <a:ext uri="{FF2B5EF4-FFF2-40B4-BE49-F238E27FC236}">
                <a16:creationId xmlns="" xmlns:a16="http://schemas.microsoft.com/office/drawing/2014/main" id="{B9CBC549-23CA-4012-B493-FF768D1829F1}"/>
              </a:ext>
            </a:extLst>
          </p:cNvPr>
          <p:cNvSpPr txBox="1"/>
          <p:nvPr/>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备用</a:t>
            </a:r>
          </a:p>
        </p:txBody>
      </p:sp>
      <p:sp>
        <p:nvSpPr>
          <p:cNvPr id="20" name="矩形 19">
            <a:extLst>
              <a:ext uri="{FF2B5EF4-FFF2-40B4-BE49-F238E27FC236}">
                <a16:creationId xmlns="" xmlns:a16="http://schemas.microsoft.com/office/drawing/2014/main" id="{947DE7E3-EC9F-4331-B252-7BCE51B7F0DA}"/>
              </a:ext>
            </a:extLst>
          </p:cNvPr>
          <p:cNvSpPr/>
          <p:nvPr/>
        </p:nvSpPr>
        <p:spPr>
          <a:xfrm>
            <a:off x="12246898" y="5773453"/>
            <a:ext cx="919908" cy="288000"/>
          </a:xfrm>
          <a:prstGeom prst="rect">
            <a:avLst/>
          </a:prstGeom>
          <a:solidFill>
            <a:schemeClr val="accent3"/>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2" name="文本框 21">
            <a:extLst>
              <a:ext uri="{FF2B5EF4-FFF2-40B4-BE49-F238E27FC236}">
                <a16:creationId xmlns="" xmlns:a16="http://schemas.microsoft.com/office/drawing/2014/main" id="{308D80BD-0AC4-4D30-BDF8-F241047905A7}"/>
              </a:ext>
            </a:extLst>
          </p:cNvPr>
          <p:cNvSpPr txBox="1"/>
          <p:nvPr/>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绿</a:t>
            </a:r>
          </a:p>
        </p:txBody>
      </p:sp>
      <p:pic>
        <p:nvPicPr>
          <p:cNvPr id="23" name="图片 22">
            <a:extLst>
              <a:ext uri="{FF2B5EF4-FFF2-40B4-BE49-F238E27FC236}">
                <a16:creationId xmlns="" xmlns:a16="http://schemas.microsoft.com/office/drawing/2014/main" id="{5970046C-B045-45B3-8B66-254EC745B8E0}"/>
              </a:ext>
            </a:extLst>
          </p:cNvPr>
          <p:cNvPicPr>
            <a:picLocks noChangeAspect="1"/>
          </p:cNvPicPr>
          <p:nvPr userDrawn="1"/>
        </p:nvPicPr>
        <p:blipFill>
          <a:blip r:embed="rId18" cstate="print">
            <a:extLst>
              <a:ext uri="{28A0092B-C50C-407E-A947-70E740481C1C}">
                <a14:useLocalDpi xmlns:a14="http://schemas.microsoft.com/office/drawing/2010/main" val="0"/>
              </a:ext>
            </a:extLst>
          </a:blip>
          <a:stretch>
            <a:fillRect/>
          </a:stretch>
        </p:blipFill>
        <p:spPr>
          <a:xfrm>
            <a:off x="10674829" y="6504031"/>
            <a:ext cx="1249200" cy="273343"/>
          </a:xfrm>
          <a:prstGeom prst="rect">
            <a:avLst/>
          </a:prstGeom>
        </p:spPr>
      </p:pic>
      <p:grpSp>
        <p:nvGrpSpPr>
          <p:cNvPr id="39" name="组合 38">
            <a:extLst>
              <a:ext uri="{FF2B5EF4-FFF2-40B4-BE49-F238E27FC236}">
                <a16:creationId xmlns="" xmlns:a16="http://schemas.microsoft.com/office/drawing/2014/main" id="{247F647F-E673-4366-AE3D-3A748383551D}"/>
              </a:ext>
            </a:extLst>
          </p:cNvPr>
          <p:cNvGrpSpPr/>
          <p:nvPr userDrawn="1"/>
        </p:nvGrpSpPr>
        <p:grpSpPr>
          <a:xfrm>
            <a:off x="12162526" y="3916624"/>
            <a:ext cx="1088654" cy="2144829"/>
            <a:chOff x="12162526" y="3916624"/>
            <a:chExt cx="1088654" cy="2144829"/>
          </a:xfrm>
        </p:grpSpPr>
        <p:sp>
          <p:nvSpPr>
            <p:cNvPr id="40" name="矩形 39">
              <a:extLst>
                <a:ext uri="{FF2B5EF4-FFF2-40B4-BE49-F238E27FC236}">
                  <a16:creationId xmlns="" xmlns:a16="http://schemas.microsoft.com/office/drawing/2014/main" id="{AD98A3E0-1485-4B41-BD1F-2AAF6C336B31}"/>
                </a:ext>
              </a:extLst>
            </p:cNvPr>
            <p:cNvSpPr/>
            <p:nvPr userDrawn="1"/>
          </p:nvSpPr>
          <p:spPr>
            <a:xfrm>
              <a:off x="12246898" y="3916624"/>
              <a:ext cx="919908" cy="288726"/>
            </a:xfrm>
            <a:prstGeom prst="rect">
              <a:avLst/>
            </a:prstGeom>
            <a:solidFill>
              <a:srgbClr val="00B0F0"/>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1" name="矩形 40">
              <a:extLst>
                <a:ext uri="{FF2B5EF4-FFF2-40B4-BE49-F238E27FC236}">
                  <a16:creationId xmlns="" xmlns:a16="http://schemas.microsoft.com/office/drawing/2014/main" id="{7D6F2354-F1EA-479B-BF1F-A97E62C0D6A8}"/>
                </a:ext>
              </a:extLst>
            </p:cNvPr>
            <p:cNvSpPr/>
            <p:nvPr userDrawn="1"/>
          </p:nvSpPr>
          <p:spPr>
            <a:xfrm>
              <a:off x="12246898" y="4205452"/>
              <a:ext cx="919908" cy="288000"/>
            </a:xfrm>
            <a:prstGeom prst="rect">
              <a:avLst/>
            </a:prstGeom>
            <a:solidFill>
              <a:srgbClr val="99DFF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2" name="矩形 41">
              <a:extLst>
                <a:ext uri="{FF2B5EF4-FFF2-40B4-BE49-F238E27FC236}">
                  <a16:creationId xmlns="" xmlns:a16="http://schemas.microsoft.com/office/drawing/2014/main" id="{374E8DFC-2BF2-40D3-9DE7-489E1691966D}"/>
                </a:ext>
              </a:extLst>
            </p:cNvPr>
            <p:cNvSpPr/>
            <p:nvPr userDrawn="1"/>
          </p:nvSpPr>
          <p:spPr>
            <a:xfrm>
              <a:off x="12246898" y="4493554"/>
              <a:ext cx="919908" cy="288000"/>
            </a:xfrm>
            <a:prstGeom prst="rect">
              <a:avLst/>
            </a:prstGeom>
            <a:solidFill>
              <a:srgbClr val="D9D9D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3" name="矩形 42">
              <a:extLst>
                <a:ext uri="{FF2B5EF4-FFF2-40B4-BE49-F238E27FC236}">
                  <a16:creationId xmlns="" xmlns:a16="http://schemas.microsoft.com/office/drawing/2014/main" id="{2F45BBA4-F708-4B33-80D2-197C3972E35A}"/>
                </a:ext>
              </a:extLst>
            </p:cNvPr>
            <p:cNvSpPr/>
            <p:nvPr userDrawn="1"/>
          </p:nvSpPr>
          <p:spPr>
            <a:xfrm>
              <a:off x="12246898" y="4781656"/>
              <a:ext cx="919908" cy="288000"/>
            </a:xfrm>
            <a:prstGeom prst="rect">
              <a:avLst/>
            </a:prstGeom>
            <a:solidFill>
              <a:srgbClr val="EC7061">
                <a:lumMod val="100000"/>
              </a:srgbClr>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a:ln>
                  <a:noFill/>
                </a:ln>
                <a:solidFill>
                  <a:prstClr val="black"/>
                </a:solidFill>
                <a:effectLst/>
                <a:uLnTx/>
                <a:uFillTx/>
                <a:cs typeface="Courier New" panose="02070309020205020404" pitchFamily="49" charset="0"/>
              </a:endParaRPr>
            </a:p>
          </p:txBody>
        </p:sp>
        <p:sp>
          <p:nvSpPr>
            <p:cNvPr id="44" name="矩形 43">
              <a:extLst>
                <a:ext uri="{FF2B5EF4-FFF2-40B4-BE49-F238E27FC236}">
                  <a16:creationId xmlns="" xmlns:a16="http://schemas.microsoft.com/office/drawing/2014/main" id="{2B90E295-AA91-4FAB-A2AE-389F59C0678B}"/>
                </a:ext>
              </a:extLst>
            </p:cNvPr>
            <p:cNvSpPr/>
            <p:nvPr userDrawn="1"/>
          </p:nvSpPr>
          <p:spPr>
            <a:xfrm>
              <a:off x="12246898" y="5069758"/>
              <a:ext cx="919908" cy="288000"/>
            </a:xfrm>
            <a:prstGeom prst="rect">
              <a:avLst/>
            </a:prstGeom>
            <a:solidFill>
              <a:srgbClr val="F4FBFE"/>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5" name="文本框 44">
              <a:extLst>
                <a:ext uri="{FF2B5EF4-FFF2-40B4-BE49-F238E27FC236}">
                  <a16:creationId xmlns="" xmlns:a16="http://schemas.microsoft.com/office/drawing/2014/main" id="{1C5F2893-FB0B-43EE-9AB0-3445B957D279}"/>
                </a:ext>
              </a:extLst>
            </p:cNvPr>
            <p:cNvSpPr txBox="1"/>
            <p:nvPr userDrawn="1"/>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表格表头</a:t>
              </a:r>
            </a:p>
          </p:txBody>
        </p:sp>
        <p:sp>
          <p:nvSpPr>
            <p:cNvPr id="46" name="文本框 45">
              <a:extLst>
                <a:ext uri="{FF2B5EF4-FFF2-40B4-BE49-F238E27FC236}">
                  <a16:creationId xmlns="" xmlns:a16="http://schemas.microsoft.com/office/drawing/2014/main" id="{B496045F-0BD7-4B1C-BAF1-EA1E11F4A893}"/>
                </a:ext>
              </a:extLst>
            </p:cNvPr>
            <p:cNvSpPr txBox="1"/>
            <p:nvPr userDrawn="1"/>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表格</a:t>
              </a:r>
              <a:r>
                <a:rPr kumimoji="0" lang="en-US" altLang="zh-CN" sz="900" b="0" i="0" u="none" strike="noStrike" kern="0" cap="none" spc="0" normalizeH="0" baseline="0" noProof="0" dirty="0">
                  <a:ln>
                    <a:noFill/>
                  </a:ln>
                  <a:solidFill>
                    <a:prstClr val="black"/>
                  </a:solidFill>
                  <a:effectLst/>
                  <a:uLnTx/>
                  <a:uFillTx/>
                </a:rPr>
                <a:t>/</a:t>
              </a:r>
              <a:r>
                <a:rPr kumimoji="0" lang="zh-CN" altLang="en-US" sz="900" b="0" i="0" u="none" strike="noStrike" kern="0" cap="none" spc="0" normalizeH="0" baseline="0" noProof="0" dirty="0">
                  <a:ln>
                    <a:noFill/>
                  </a:ln>
                  <a:solidFill>
                    <a:prstClr val="black"/>
                  </a:solidFill>
                  <a:effectLst/>
                  <a:uLnTx/>
                  <a:uFillTx/>
                </a:rPr>
                <a:t>文字边框</a:t>
              </a:r>
            </a:p>
          </p:txBody>
        </p:sp>
        <p:sp>
          <p:nvSpPr>
            <p:cNvPr id="47" name="文本框 46">
              <a:extLst>
                <a:ext uri="{FF2B5EF4-FFF2-40B4-BE49-F238E27FC236}">
                  <a16:creationId xmlns="" xmlns:a16="http://schemas.microsoft.com/office/drawing/2014/main" id="{FE75530C-05AE-416C-A421-E91F995888A4}"/>
                </a:ext>
              </a:extLst>
            </p:cNvPr>
            <p:cNvSpPr txBox="1"/>
            <p:nvPr userDrawn="1"/>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导航灰底</a:t>
              </a:r>
            </a:p>
          </p:txBody>
        </p:sp>
        <p:sp>
          <p:nvSpPr>
            <p:cNvPr id="48" name="文本框 47">
              <a:extLst>
                <a:ext uri="{FF2B5EF4-FFF2-40B4-BE49-F238E27FC236}">
                  <a16:creationId xmlns="" xmlns:a16="http://schemas.microsoft.com/office/drawing/2014/main" id="{20459E2D-AA6D-4C08-853E-7A4868CBFA6E}"/>
                </a:ext>
              </a:extLst>
            </p:cNvPr>
            <p:cNvSpPr txBox="1"/>
            <p:nvPr userDrawn="1"/>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红</a:t>
              </a:r>
            </a:p>
          </p:txBody>
        </p:sp>
        <p:sp>
          <p:nvSpPr>
            <p:cNvPr id="49" name="文本框 48">
              <a:extLst>
                <a:ext uri="{FF2B5EF4-FFF2-40B4-BE49-F238E27FC236}">
                  <a16:creationId xmlns="" xmlns:a16="http://schemas.microsoft.com/office/drawing/2014/main" id="{21E0D4D3-3D37-4231-B209-ED67A57A1F69}"/>
                </a:ext>
              </a:extLst>
            </p:cNvPr>
            <p:cNvSpPr txBox="1"/>
            <p:nvPr userDrawn="1"/>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表格</a:t>
              </a:r>
              <a:r>
                <a:rPr kumimoji="0" lang="en-US" altLang="zh-CN" sz="900" b="0" i="0" u="none" strike="noStrike" kern="0" cap="none" spc="0" normalizeH="0" baseline="0" noProof="0" dirty="0">
                  <a:ln>
                    <a:noFill/>
                  </a:ln>
                  <a:solidFill>
                    <a:prstClr val="black"/>
                  </a:solidFill>
                  <a:effectLst/>
                  <a:uLnTx/>
                  <a:uFillTx/>
                </a:rPr>
                <a:t>/</a:t>
              </a:r>
              <a:r>
                <a:rPr kumimoji="0" lang="zh-CN" altLang="en-US" sz="900" b="0" i="0" u="none" strike="noStrike" kern="0" cap="none" spc="0" normalizeH="0" baseline="0" noProof="0" dirty="0">
                  <a:ln>
                    <a:noFill/>
                  </a:ln>
                  <a:solidFill>
                    <a:prstClr val="black"/>
                  </a:solidFill>
                  <a:effectLst/>
                  <a:uLnTx/>
                  <a:uFillTx/>
                </a:rPr>
                <a:t>文字底色</a:t>
              </a:r>
            </a:p>
          </p:txBody>
        </p:sp>
        <p:sp>
          <p:nvSpPr>
            <p:cNvPr id="50" name="矩形 49">
              <a:extLst>
                <a:ext uri="{FF2B5EF4-FFF2-40B4-BE49-F238E27FC236}">
                  <a16:creationId xmlns="" xmlns:a16="http://schemas.microsoft.com/office/drawing/2014/main" id="{D4EDCA5D-087A-4595-91D1-8842D7C89C7B}"/>
                </a:ext>
              </a:extLst>
            </p:cNvPr>
            <p:cNvSpPr/>
            <p:nvPr userDrawn="1"/>
          </p:nvSpPr>
          <p:spPr>
            <a:xfrm>
              <a:off x="12246898" y="5485453"/>
              <a:ext cx="461833" cy="288000"/>
            </a:xfrm>
            <a:prstGeom prst="rect">
              <a:avLst/>
            </a:prstGeom>
            <a:solidFill>
              <a:srgbClr val="FFF2CC"/>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1" name="矩形 50">
              <a:extLst>
                <a:ext uri="{FF2B5EF4-FFF2-40B4-BE49-F238E27FC236}">
                  <a16:creationId xmlns="" xmlns:a16="http://schemas.microsoft.com/office/drawing/2014/main" id="{C9F72971-793E-4D9C-8B6F-312F3C15251B}"/>
                </a:ext>
              </a:extLst>
            </p:cNvPr>
            <p:cNvSpPr/>
            <p:nvPr userDrawn="1"/>
          </p:nvSpPr>
          <p:spPr>
            <a:xfrm>
              <a:off x="12708730" y="5485453"/>
              <a:ext cx="458075" cy="288000"/>
            </a:xfrm>
            <a:prstGeom prst="rect">
              <a:avLst/>
            </a:prstGeom>
            <a:solidFill>
              <a:srgbClr val="FFD17D"/>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2" name="文本框 51">
              <a:extLst>
                <a:ext uri="{FF2B5EF4-FFF2-40B4-BE49-F238E27FC236}">
                  <a16:creationId xmlns="" xmlns:a16="http://schemas.microsoft.com/office/drawing/2014/main" id="{F429924E-A276-4DFF-915B-B585751A3F8E}"/>
                </a:ext>
              </a:extLst>
            </p:cNvPr>
            <p:cNvSpPr txBox="1"/>
            <p:nvPr userDrawn="1"/>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备用</a:t>
              </a:r>
            </a:p>
          </p:txBody>
        </p:sp>
        <p:sp>
          <p:nvSpPr>
            <p:cNvPr id="53" name="矩形 52">
              <a:extLst>
                <a:ext uri="{FF2B5EF4-FFF2-40B4-BE49-F238E27FC236}">
                  <a16:creationId xmlns="" xmlns:a16="http://schemas.microsoft.com/office/drawing/2014/main" id="{8CFA1AEC-A9E5-4DF5-89D5-001EDAE530FB}"/>
                </a:ext>
              </a:extLst>
            </p:cNvPr>
            <p:cNvSpPr/>
            <p:nvPr userDrawn="1"/>
          </p:nvSpPr>
          <p:spPr>
            <a:xfrm>
              <a:off x="12246898" y="5773453"/>
              <a:ext cx="919908" cy="288000"/>
            </a:xfrm>
            <a:prstGeom prst="rect">
              <a:avLst/>
            </a:prstGeom>
            <a:solidFill>
              <a:srgbClr val="8BC9A0"/>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a:ln>
                  <a:noFill/>
                </a:ln>
                <a:solidFill>
                  <a:prstClr val="black"/>
                </a:solidFill>
                <a:effectLst/>
                <a:uLnTx/>
                <a:uFillTx/>
                <a:cs typeface="Courier New" panose="02070309020205020404" pitchFamily="49" charset="0"/>
              </a:endParaRPr>
            </a:p>
          </p:txBody>
        </p:sp>
        <p:sp>
          <p:nvSpPr>
            <p:cNvPr id="54" name="文本框 53">
              <a:extLst>
                <a:ext uri="{FF2B5EF4-FFF2-40B4-BE49-F238E27FC236}">
                  <a16:creationId xmlns="" xmlns:a16="http://schemas.microsoft.com/office/drawing/2014/main" id="{A67AA1ED-8362-4B30-965A-4A2AA60876DC}"/>
                </a:ext>
              </a:extLst>
            </p:cNvPr>
            <p:cNvSpPr txBox="1"/>
            <p:nvPr userDrawn="1"/>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绿</a:t>
              </a:r>
            </a:p>
          </p:txBody>
        </p:sp>
      </p:grpSp>
    </p:spTree>
    <p:extLst>
      <p:ext uri="{BB962C8B-B14F-4D97-AF65-F5344CB8AC3E}">
        <p14:creationId xmlns:p14="http://schemas.microsoft.com/office/powerpoint/2010/main" val="969449641"/>
      </p:ext>
    </p:extLst>
  </p:cSld>
  <p:clrMap bg1="lt1" tx1="dk1" bg2="lt2" tx2="dk2" accent1="accent1" accent2="accent2" accent3="accent3" accent4="accent4" accent5="accent5" accent6="accent6" hlink="hlink" folHlink="folHlink"/>
  <p:sldLayoutIdLst>
    <p:sldLayoutId id="2147483873" r:id="rId1"/>
    <p:sldLayoutId id="2147483859" r:id="rId2"/>
    <p:sldLayoutId id="2147483860" r:id="rId3"/>
    <p:sldLayoutId id="2147483874" r:id="rId4"/>
    <p:sldLayoutId id="2147483862" r:id="rId5"/>
    <p:sldLayoutId id="2147483864" r:id="rId6"/>
    <p:sldLayoutId id="2147483863" r:id="rId7"/>
    <p:sldLayoutId id="2147483865" r:id="rId8"/>
    <p:sldLayoutId id="2147483866" r:id="rId9"/>
    <p:sldLayoutId id="2147483867" r:id="rId10"/>
    <p:sldLayoutId id="2147483868" r:id="rId11"/>
    <p:sldLayoutId id="2147483875" r:id="rId12"/>
    <p:sldLayoutId id="2147483870" r:id="rId13"/>
    <p:sldLayoutId id="2147483871" r:id="rId14"/>
    <p:sldLayoutId id="2147483872" r:id="rId15"/>
  </p:sldLayoutIdLst>
  <p:timing>
    <p:tnLst>
      <p:par>
        <p:cTn id="1" dur="indefinite" restart="never" nodeType="tmRoot"/>
      </p:par>
    </p:tnLst>
  </p:timing>
  <p:txStyles>
    <p:titleStyle>
      <a:lvl1pPr algn="l" defTabSz="914034" rtl="0" eaLnBrk="1" latinLnBrk="0" hangingPunct="1">
        <a:lnSpc>
          <a:spcPct val="90000"/>
        </a:lnSpc>
        <a:spcBef>
          <a:spcPct val="0"/>
        </a:spcBef>
        <a:buNone/>
        <a:defRPr sz="3499" kern="1200">
          <a:solidFill>
            <a:schemeClr val="tx1"/>
          </a:solidFill>
          <a:latin typeface="+mj-lt"/>
          <a:ea typeface="+mj-ea"/>
          <a:cs typeface="+mj-cs"/>
        </a:defRPr>
      </a:lvl1pPr>
    </p:titleStyle>
    <p:body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2" pos="281">
          <p15:clr>
            <a:srgbClr val="F26B43"/>
          </p15:clr>
        </p15:guide>
        <p15:guide id="4" pos="7399">
          <p15:clr>
            <a:srgbClr val="F26B43"/>
          </p15:clr>
        </p15:guide>
        <p15:guide id="5" orient="horz" pos="2341">
          <p15:clr>
            <a:srgbClr val="F26B43"/>
          </p15:clr>
        </p15:guide>
        <p15:guide id="6" orient="horz" pos="4020">
          <p15:clr>
            <a:srgbClr val="F26B43"/>
          </p15:clr>
        </p15:guide>
        <p15:guide id="7" orient="horz" pos="777">
          <p15:clr>
            <a:srgbClr val="F26B43"/>
          </p15:clr>
        </p15:guide>
        <p15:guide id="8"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7.xml"/><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9" name="文本占位符 14"/>
          <p:cNvSpPr>
            <a:spLocks noGrp="1"/>
          </p:cNvSpPr>
          <p:nvPr>
            <p:ph type="body" sz="quarter" idx="17"/>
          </p:nvPr>
        </p:nvSpPr>
        <p:spPr/>
        <p:txBody>
          <a:bodyPr/>
          <a:lstStyle/>
          <a:p>
            <a:r>
              <a:rPr lang="en-US" smtClean="0"/>
              <a:t>2020.06.12</a:t>
            </a:r>
            <a:endParaRPr lang="en-US" altLang="zh-CN" dirty="0"/>
          </a:p>
        </p:txBody>
      </p:sp>
      <p:sp>
        <p:nvSpPr>
          <p:cNvPr id="43" name="文本占位符 18"/>
          <p:cNvSpPr>
            <a:spLocks noGrp="1"/>
          </p:cNvSpPr>
          <p:nvPr>
            <p:ph type="body" sz="quarter" idx="18"/>
          </p:nvPr>
        </p:nvSpPr>
        <p:spPr/>
        <p:txBody>
          <a:bodyPr/>
          <a:lstStyle/>
          <a:p>
            <a:r>
              <a:rPr lang="en-US" smtClean="0"/>
              <a:t>2020.06.12</a:t>
            </a:r>
            <a:endParaRPr lang="en-US" altLang="zh-CN" dirty="0"/>
          </a:p>
        </p:txBody>
      </p:sp>
      <p:sp>
        <p:nvSpPr>
          <p:cNvPr id="47" name="文本占位符 22"/>
          <p:cNvSpPr>
            <a:spLocks noGrp="1"/>
          </p:cNvSpPr>
          <p:nvPr>
            <p:ph type="body" sz="quarter" idx="19"/>
          </p:nvPr>
        </p:nvSpPr>
        <p:spPr/>
        <p:txBody>
          <a:bodyPr/>
          <a:lstStyle/>
          <a:p>
            <a:r>
              <a:rPr lang="en-US" smtClean="0"/>
              <a:t>2020.06.12</a:t>
            </a:r>
            <a:endParaRPr lang="en-US" altLang="zh-CN" dirty="0"/>
          </a:p>
        </p:txBody>
      </p:sp>
      <p:sp>
        <p:nvSpPr>
          <p:cNvPr id="58" name="文本占位符 57"/>
          <p:cNvSpPr>
            <a:spLocks noGrp="1"/>
          </p:cNvSpPr>
          <p:nvPr>
            <p:ph type="body" sz="quarter" idx="20"/>
          </p:nvPr>
        </p:nvSpPr>
        <p:spPr/>
        <p:txBody>
          <a:bodyPr/>
          <a:lstStyle/>
          <a:p>
            <a:endParaRPr lang="zh-CN" altLang="en-US"/>
          </a:p>
        </p:txBody>
      </p:sp>
      <p:sp>
        <p:nvSpPr>
          <p:cNvPr id="30" name="文本占位符 5"/>
          <p:cNvSpPr>
            <a:spLocks noGrp="1"/>
          </p:cNvSpPr>
          <p:nvPr>
            <p:ph type="body" sz="quarter" idx="13"/>
          </p:nvPr>
        </p:nvSpPr>
        <p:spPr/>
        <p:txBody>
          <a:bodyPr/>
          <a:lstStyle/>
          <a:p>
            <a:r>
              <a:rPr lang="en-US" smtClean="0"/>
              <a:t>Wei Jiongjian/wwx935519</a:t>
            </a:r>
            <a:endParaRPr lang="en-US" altLang="zh-CN" dirty="0"/>
          </a:p>
        </p:txBody>
      </p:sp>
      <p:sp>
        <p:nvSpPr>
          <p:cNvPr id="31" name="文本占位符 6"/>
          <p:cNvSpPr>
            <a:spLocks noGrp="1"/>
          </p:cNvSpPr>
          <p:nvPr>
            <p:ph type="body" sz="quarter" idx="14"/>
          </p:nvPr>
        </p:nvSpPr>
        <p:spPr/>
        <p:txBody>
          <a:bodyPr/>
          <a:lstStyle/>
          <a:p>
            <a:r>
              <a:rPr lang="en-US" smtClean="0"/>
              <a:t>2020.06.12</a:t>
            </a:r>
            <a:endParaRPr lang="en-US" altLang="zh-CN" dirty="0"/>
          </a:p>
        </p:txBody>
      </p:sp>
      <p:sp>
        <p:nvSpPr>
          <p:cNvPr id="32" name="文本占位符 7"/>
          <p:cNvSpPr>
            <a:spLocks noGrp="1"/>
          </p:cNvSpPr>
          <p:nvPr>
            <p:ph type="body" sz="quarter" idx="15"/>
          </p:nvPr>
        </p:nvSpPr>
        <p:spPr/>
        <p:txBody>
          <a:bodyPr/>
          <a:lstStyle/>
          <a:p>
            <a:r>
              <a:rPr lang="en-US" smtClean="0"/>
              <a:t>Wan Changli/wx408647</a:t>
            </a:r>
            <a:endParaRPr lang="en-US" altLang="zh-CN" dirty="0"/>
          </a:p>
        </p:txBody>
      </p:sp>
      <p:sp>
        <p:nvSpPr>
          <p:cNvPr id="35" name="文本占位符 10"/>
          <p:cNvSpPr>
            <a:spLocks noGrp="1"/>
          </p:cNvSpPr>
          <p:nvPr>
            <p:ph type="body" sz="quarter" idx="16"/>
          </p:nvPr>
        </p:nvSpPr>
        <p:spPr/>
        <p:txBody>
          <a:bodyPr/>
          <a:lstStyle/>
          <a:p>
            <a:r>
              <a:rPr lang="en-US" smtClean="0"/>
              <a:t>2020.06.12</a:t>
            </a:r>
            <a:endParaRPr lang="en-US" altLang="zh-CN" dirty="0"/>
          </a:p>
        </p:txBody>
      </p:sp>
      <p:sp>
        <p:nvSpPr>
          <p:cNvPr id="59" name="文本占位符 58"/>
          <p:cNvSpPr>
            <a:spLocks noGrp="1"/>
          </p:cNvSpPr>
          <p:nvPr>
            <p:ph type="body" sz="quarter" idx="21"/>
          </p:nvPr>
        </p:nvSpPr>
        <p:spPr/>
        <p:txBody>
          <a:bodyPr/>
          <a:lstStyle/>
          <a:p>
            <a:endParaRPr lang="zh-CN" altLang="en-US"/>
          </a:p>
        </p:txBody>
      </p:sp>
      <p:sp>
        <p:nvSpPr>
          <p:cNvPr id="60" name="文本占位符 59"/>
          <p:cNvSpPr>
            <a:spLocks noGrp="1"/>
          </p:cNvSpPr>
          <p:nvPr>
            <p:ph type="body" sz="quarter" idx="22"/>
          </p:nvPr>
        </p:nvSpPr>
        <p:spPr/>
        <p:txBody>
          <a:bodyPr/>
          <a:lstStyle/>
          <a:p>
            <a:endParaRPr lang="zh-CN" altLang="en-US"/>
          </a:p>
        </p:txBody>
      </p:sp>
      <p:sp>
        <p:nvSpPr>
          <p:cNvPr id="61" name="文本占位符 60"/>
          <p:cNvSpPr>
            <a:spLocks noGrp="1"/>
          </p:cNvSpPr>
          <p:nvPr>
            <p:ph type="body" sz="quarter" idx="23"/>
          </p:nvPr>
        </p:nvSpPr>
        <p:spPr/>
        <p:txBody>
          <a:bodyPr/>
          <a:lstStyle/>
          <a:p>
            <a:endParaRPr lang="zh-CN" altLang="en-US"/>
          </a:p>
        </p:txBody>
      </p:sp>
      <p:sp>
        <p:nvSpPr>
          <p:cNvPr id="62" name="文本占位符 61"/>
          <p:cNvSpPr>
            <a:spLocks noGrp="1"/>
          </p:cNvSpPr>
          <p:nvPr>
            <p:ph type="body" sz="quarter" idx="24"/>
          </p:nvPr>
        </p:nvSpPr>
        <p:spPr/>
        <p:txBody>
          <a:bodyPr/>
          <a:lstStyle/>
          <a:p>
            <a:endParaRPr lang="zh-CN" altLang="en-US"/>
          </a:p>
        </p:txBody>
      </p:sp>
      <p:sp>
        <p:nvSpPr>
          <p:cNvPr id="63" name="文本占位符 62"/>
          <p:cNvSpPr>
            <a:spLocks noGrp="1"/>
          </p:cNvSpPr>
          <p:nvPr>
            <p:ph type="body" sz="quarter" idx="25"/>
          </p:nvPr>
        </p:nvSpPr>
        <p:spPr/>
        <p:txBody>
          <a:bodyPr/>
          <a:lstStyle/>
          <a:p>
            <a:endParaRPr lang="zh-CN" altLang="en-US"/>
          </a:p>
        </p:txBody>
      </p:sp>
      <p:sp>
        <p:nvSpPr>
          <p:cNvPr id="64" name="文本占位符 63"/>
          <p:cNvSpPr>
            <a:spLocks noGrp="1"/>
          </p:cNvSpPr>
          <p:nvPr>
            <p:ph type="body" sz="quarter" idx="26"/>
          </p:nvPr>
        </p:nvSpPr>
        <p:spPr/>
        <p:txBody>
          <a:bodyPr/>
          <a:lstStyle/>
          <a:p>
            <a:endParaRPr lang="zh-CN" altLang="en-US"/>
          </a:p>
        </p:txBody>
      </p:sp>
      <p:sp>
        <p:nvSpPr>
          <p:cNvPr id="65" name="文本占位符 64"/>
          <p:cNvSpPr>
            <a:spLocks noGrp="1"/>
          </p:cNvSpPr>
          <p:nvPr>
            <p:ph type="body" sz="quarter" idx="27"/>
          </p:nvPr>
        </p:nvSpPr>
        <p:spPr/>
        <p:txBody>
          <a:bodyPr/>
          <a:lstStyle/>
          <a:p>
            <a:endParaRPr lang="zh-CN" altLang="en-US"/>
          </a:p>
        </p:txBody>
      </p:sp>
      <p:sp>
        <p:nvSpPr>
          <p:cNvPr id="66" name="文本占位符 65"/>
          <p:cNvSpPr>
            <a:spLocks noGrp="1"/>
          </p:cNvSpPr>
          <p:nvPr>
            <p:ph type="body" sz="quarter" idx="28"/>
          </p:nvPr>
        </p:nvSpPr>
        <p:spPr/>
        <p:txBody>
          <a:bodyPr/>
          <a:lstStyle/>
          <a:p>
            <a:endParaRPr lang="zh-CN" altLang="en-US"/>
          </a:p>
        </p:txBody>
      </p:sp>
      <p:sp>
        <p:nvSpPr>
          <p:cNvPr id="67" name="文本占位符 66"/>
          <p:cNvSpPr>
            <a:spLocks noGrp="1"/>
          </p:cNvSpPr>
          <p:nvPr>
            <p:ph type="body" sz="quarter" idx="29"/>
          </p:nvPr>
        </p:nvSpPr>
        <p:spPr/>
        <p:txBody>
          <a:bodyPr/>
          <a:lstStyle/>
          <a:p>
            <a:endParaRPr lang="zh-CN" altLang="en-US"/>
          </a:p>
        </p:txBody>
      </p:sp>
      <p:sp>
        <p:nvSpPr>
          <p:cNvPr id="68" name="文本占位符 67"/>
          <p:cNvSpPr>
            <a:spLocks noGrp="1"/>
          </p:cNvSpPr>
          <p:nvPr>
            <p:ph type="body" sz="quarter" idx="30"/>
          </p:nvPr>
        </p:nvSpPr>
        <p:spPr/>
        <p:txBody>
          <a:bodyPr/>
          <a:lstStyle/>
          <a:p>
            <a:endParaRPr lang="zh-CN" altLang="en-US"/>
          </a:p>
        </p:txBody>
      </p:sp>
      <p:sp>
        <p:nvSpPr>
          <p:cNvPr id="69" name="文本占位符 68"/>
          <p:cNvSpPr>
            <a:spLocks noGrp="1"/>
          </p:cNvSpPr>
          <p:nvPr>
            <p:ph type="body" sz="quarter" idx="31"/>
          </p:nvPr>
        </p:nvSpPr>
        <p:spPr/>
        <p:txBody>
          <a:bodyPr/>
          <a:lstStyle/>
          <a:p>
            <a:endParaRPr lang="zh-CN" altLang="en-US"/>
          </a:p>
        </p:txBody>
      </p:sp>
      <p:sp>
        <p:nvSpPr>
          <p:cNvPr id="70" name="文本占位符 69"/>
          <p:cNvSpPr>
            <a:spLocks noGrp="1"/>
          </p:cNvSpPr>
          <p:nvPr>
            <p:ph type="body" sz="quarter" idx="32"/>
          </p:nvPr>
        </p:nvSpPr>
        <p:spPr/>
        <p:txBody>
          <a:bodyPr/>
          <a:lstStyle/>
          <a:p>
            <a:endParaRPr lang="zh-CN" altLang="en-US"/>
          </a:p>
        </p:txBody>
      </p:sp>
      <p:sp>
        <p:nvSpPr>
          <p:cNvPr id="71" name="文本占位符 70"/>
          <p:cNvSpPr>
            <a:spLocks noGrp="1"/>
          </p:cNvSpPr>
          <p:nvPr>
            <p:ph type="body" sz="quarter" idx="33"/>
          </p:nvPr>
        </p:nvSpPr>
        <p:spPr/>
        <p:txBody>
          <a:bodyPr/>
          <a:lstStyle/>
          <a:p>
            <a:endParaRPr lang="zh-CN" altLang="en-US"/>
          </a:p>
        </p:txBody>
      </p:sp>
      <p:sp>
        <p:nvSpPr>
          <p:cNvPr id="72" name="文本占位符 71"/>
          <p:cNvSpPr>
            <a:spLocks noGrp="1"/>
          </p:cNvSpPr>
          <p:nvPr>
            <p:ph type="body" sz="quarter" idx="34"/>
          </p:nvPr>
        </p:nvSpPr>
        <p:spPr/>
        <p:txBody>
          <a:bodyPr/>
          <a:lstStyle/>
          <a:p>
            <a:endParaRPr lang="zh-CN" altLang="en-US"/>
          </a:p>
        </p:txBody>
      </p:sp>
      <p:sp>
        <p:nvSpPr>
          <p:cNvPr id="73" name="文本占位符 72"/>
          <p:cNvSpPr>
            <a:spLocks noGrp="1"/>
          </p:cNvSpPr>
          <p:nvPr>
            <p:ph type="body" sz="quarter" idx="35"/>
          </p:nvPr>
        </p:nvSpPr>
        <p:spPr/>
        <p:txBody>
          <a:bodyPr/>
          <a:lstStyle/>
          <a:p>
            <a:endParaRPr lang="zh-CN" altLang="en-US"/>
          </a:p>
        </p:txBody>
      </p:sp>
      <p:sp>
        <p:nvSpPr>
          <p:cNvPr id="74" name="文本占位符 73"/>
          <p:cNvSpPr>
            <a:spLocks noGrp="1"/>
          </p:cNvSpPr>
          <p:nvPr>
            <p:ph type="body" sz="quarter" idx="36"/>
          </p:nvPr>
        </p:nvSpPr>
        <p:spPr/>
        <p:txBody>
          <a:bodyPr/>
          <a:lstStyle/>
          <a:p>
            <a:endParaRPr lang="zh-CN" altLang="en-US"/>
          </a:p>
        </p:txBody>
      </p:sp>
      <p:sp>
        <p:nvSpPr>
          <p:cNvPr id="75" name="文本占位符 74"/>
          <p:cNvSpPr>
            <a:spLocks noGrp="1"/>
          </p:cNvSpPr>
          <p:nvPr>
            <p:ph type="body" sz="quarter" idx="37"/>
          </p:nvPr>
        </p:nvSpPr>
        <p:spPr/>
        <p:txBody>
          <a:bodyPr/>
          <a:lstStyle/>
          <a:p>
            <a:endParaRPr lang="zh-CN" altLang="en-US"/>
          </a:p>
        </p:txBody>
      </p:sp>
      <p:sp>
        <p:nvSpPr>
          <p:cNvPr id="76" name="文本占位符 75"/>
          <p:cNvSpPr>
            <a:spLocks noGrp="1"/>
          </p:cNvSpPr>
          <p:nvPr>
            <p:ph type="body" sz="quarter" idx="38"/>
          </p:nvPr>
        </p:nvSpPr>
        <p:spPr/>
        <p:txBody>
          <a:bodyPr/>
          <a:lstStyle/>
          <a:p>
            <a:endParaRPr lang="zh-CN" altLang="en-US"/>
          </a:p>
        </p:txBody>
      </p:sp>
      <p:sp>
        <p:nvSpPr>
          <p:cNvPr id="77" name="文本占位符 76"/>
          <p:cNvSpPr>
            <a:spLocks noGrp="1"/>
          </p:cNvSpPr>
          <p:nvPr>
            <p:ph type="body" sz="quarter" idx="39"/>
          </p:nvPr>
        </p:nvSpPr>
        <p:spPr/>
        <p:txBody>
          <a:bodyPr/>
          <a:lstStyle/>
          <a:p>
            <a:endParaRPr lang="zh-CN" altLang="en-US"/>
          </a:p>
        </p:txBody>
      </p:sp>
      <p:sp>
        <p:nvSpPr>
          <p:cNvPr id="78" name="文本占位符 77"/>
          <p:cNvSpPr>
            <a:spLocks noGrp="1"/>
          </p:cNvSpPr>
          <p:nvPr>
            <p:ph type="body" sz="quarter" idx="40"/>
          </p:nvPr>
        </p:nvSpPr>
        <p:spPr/>
        <p:txBody>
          <a:bodyPr/>
          <a:lstStyle/>
          <a:p>
            <a:endParaRPr lang="zh-CN" altLang="en-US"/>
          </a:p>
        </p:txBody>
      </p:sp>
    </p:spTree>
    <p:extLst>
      <p:ext uri="{BB962C8B-B14F-4D97-AF65-F5344CB8AC3E}">
        <p14:creationId xmlns:p14="http://schemas.microsoft.com/office/powerpoint/2010/main" val="33344986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SNMP Management Model</a:t>
            </a:r>
            <a:endParaRPr lang="en-US" dirty="0"/>
          </a:p>
        </p:txBody>
      </p:sp>
      <p:sp>
        <p:nvSpPr>
          <p:cNvPr id="10" name="文本占位符 9"/>
          <p:cNvSpPr>
            <a:spLocks noGrp="1"/>
          </p:cNvSpPr>
          <p:nvPr>
            <p:ph type="body" sz="quarter" idx="4294967295"/>
          </p:nvPr>
        </p:nvSpPr>
        <p:spPr>
          <a:xfrm>
            <a:off x="457244" y="1246311"/>
            <a:ext cx="8043863" cy="4679950"/>
          </a:xfrm>
        </p:spPr>
        <p:txBody>
          <a:bodyPr/>
          <a:lstStyle/>
          <a:p>
            <a:r>
              <a:rPr lang="en-US" sz="1800" dirty="0" smtClean="0"/>
              <a:t>Basic SNMP concepts:</a:t>
            </a:r>
            <a:endParaRPr lang="en-US" altLang="zh-CN" sz="1800" dirty="0" smtClean="0"/>
          </a:p>
          <a:p>
            <a:pPr lvl="1"/>
            <a:r>
              <a:rPr lang="en-US" sz="1600" dirty="0" smtClean="0"/>
              <a:t>Network management system (NMS): a system that uses SNMP to manage network devices</a:t>
            </a:r>
            <a:endParaRPr lang="en-US" altLang="zh-CN" sz="1600" dirty="0" smtClean="0"/>
          </a:p>
          <a:p>
            <a:pPr lvl="1"/>
            <a:r>
              <a:rPr lang="en-US" sz="1600" dirty="0" smtClean="0"/>
              <a:t>Agent: a process running on a managed device that interacts with the NMS</a:t>
            </a:r>
            <a:endParaRPr lang="en-US" altLang="zh-CN" sz="1600" dirty="0" smtClean="0"/>
          </a:p>
          <a:p>
            <a:pPr lvl="1"/>
            <a:r>
              <a:rPr lang="en-US" sz="1600" dirty="0" smtClean="0"/>
              <a:t>Management information base (MIB): a database containing the variables (information that can be queried and set by the agent) maintained by a managed device</a:t>
            </a:r>
            <a:endParaRPr lang="en-US" altLang="zh-CN" sz="1600" dirty="0" smtClean="0"/>
          </a:p>
          <a:p>
            <a:pPr lvl="1"/>
            <a:r>
              <a:rPr lang="en-US" sz="1600" dirty="0" smtClean="0"/>
              <a:t>Managed object: an object to be managed on a network device, for example, a hardware component (such as an interface card) or a set of parameters configured for a piece of hardware or software</a:t>
            </a:r>
            <a:endParaRPr lang="en-US" altLang="zh-CN" sz="1600" dirty="0" smtClean="0"/>
          </a:p>
          <a:p>
            <a:pPr lvl="1"/>
            <a:r>
              <a:rPr lang="en-US" sz="1600" dirty="0" smtClean="0"/>
              <a:t>Device: a device managed by the NMS</a:t>
            </a:r>
            <a:endParaRPr lang="en-US" altLang="zh-CN" sz="1600" dirty="0" smtClean="0"/>
          </a:p>
          <a:p>
            <a:pPr lvl="1"/>
            <a:endParaRPr lang="en-US" altLang="zh-CN" sz="1600" dirty="0"/>
          </a:p>
        </p:txBody>
      </p:sp>
      <p:sp>
        <p:nvSpPr>
          <p:cNvPr id="3" name="文本框 2"/>
          <p:cNvSpPr txBox="1"/>
          <p:nvPr/>
        </p:nvSpPr>
        <p:spPr>
          <a:xfrm>
            <a:off x="9249742" y="1704506"/>
            <a:ext cx="1053436" cy="369332"/>
          </a:xfrm>
          <a:prstGeom prst="rect">
            <a:avLst/>
          </a:prstGeom>
          <a:solidFill>
            <a:srgbClr val="00B0F0"/>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r>
              <a:rPr lang="en-US" b="1" dirty="0" smtClean="0">
                <a:latin typeface="Huawei Sans" panose="020C0503030203020204" pitchFamily="34" charset="0"/>
              </a:rPr>
              <a:t>NMS</a:t>
            </a:r>
            <a:endParaRPr lang="en-US" altLang="zh-CN" b="1" dirty="0">
              <a:latin typeface="Huawei Sans" panose="020C0503030203020204" pitchFamily="34" charset="0"/>
            </a:endParaRPr>
          </a:p>
        </p:txBody>
      </p:sp>
      <p:sp>
        <p:nvSpPr>
          <p:cNvPr id="4" name="矩形 3"/>
          <p:cNvSpPr/>
          <p:nvPr/>
        </p:nvSpPr>
        <p:spPr>
          <a:xfrm>
            <a:off x="8704580" y="2636798"/>
            <a:ext cx="2143760" cy="3058160"/>
          </a:xfrm>
          <a:prstGeom prst="rect">
            <a:avLst/>
          </a:prstGeom>
          <a:solidFill>
            <a:srgbClr val="00B0F0"/>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37" name="文本框 36"/>
          <p:cNvSpPr txBox="1"/>
          <p:nvPr/>
        </p:nvSpPr>
        <p:spPr>
          <a:xfrm>
            <a:off x="9256424" y="2960937"/>
            <a:ext cx="1053436" cy="369332"/>
          </a:xfrm>
          <a:prstGeom prst="rect">
            <a:avLst/>
          </a:prstGeom>
          <a:solidFill>
            <a:schemeClr val="bg1"/>
          </a:solidFill>
        </p:spPr>
        <p:txBody>
          <a:bodyPr wrap="square" rtlCol="0">
            <a:spAutoFit/>
          </a:bodyPr>
          <a:lstStyle/>
          <a:p>
            <a:pPr algn="ctr" fontAlgn="ctr"/>
            <a:r>
              <a:rPr lang="en-US" dirty="0" smtClean="0">
                <a:latin typeface="Huawei Sans" panose="020C0503030203020204" pitchFamily="34" charset="0"/>
              </a:rPr>
              <a:t>Agent</a:t>
            </a:r>
            <a:endParaRPr lang="en-US" altLang="zh-CN" dirty="0">
              <a:latin typeface="Huawei Sans" panose="020C0503030203020204" pitchFamily="34" charset="0"/>
            </a:endParaRPr>
          </a:p>
        </p:txBody>
      </p:sp>
      <p:sp>
        <p:nvSpPr>
          <p:cNvPr id="38" name="文本框 37"/>
          <p:cNvSpPr txBox="1"/>
          <p:nvPr/>
        </p:nvSpPr>
        <p:spPr>
          <a:xfrm>
            <a:off x="9256425" y="3718507"/>
            <a:ext cx="1053436" cy="369332"/>
          </a:xfrm>
          <a:prstGeom prst="rect">
            <a:avLst/>
          </a:prstGeom>
          <a:solidFill>
            <a:schemeClr val="bg1"/>
          </a:solidFill>
        </p:spPr>
        <p:txBody>
          <a:bodyPr wrap="square" rtlCol="0">
            <a:spAutoFit/>
          </a:bodyPr>
          <a:lstStyle/>
          <a:p>
            <a:pPr algn="ctr" fontAlgn="ctr"/>
            <a:r>
              <a:rPr lang="en-US" dirty="0" smtClean="0">
                <a:latin typeface="Huawei Sans" panose="020C0503030203020204" pitchFamily="34" charset="0"/>
              </a:rPr>
              <a:t>MIB</a:t>
            </a:r>
            <a:endParaRPr lang="en-US" altLang="zh-CN" dirty="0">
              <a:latin typeface="Huawei Sans" panose="020C0503030203020204" pitchFamily="34" charset="0"/>
            </a:endParaRPr>
          </a:p>
        </p:txBody>
      </p:sp>
      <p:sp>
        <p:nvSpPr>
          <p:cNvPr id="39" name="文本框 38"/>
          <p:cNvSpPr txBox="1"/>
          <p:nvPr/>
        </p:nvSpPr>
        <p:spPr>
          <a:xfrm>
            <a:off x="8926225" y="4476077"/>
            <a:ext cx="1713835" cy="646331"/>
          </a:xfrm>
          <a:prstGeom prst="rect">
            <a:avLst/>
          </a:prstGeom>
          <a:solidFill>
            <a:schemeClr val="bg1"/>
          </a:solidFill>
        </p:spPr>
        <p:txBody>
          <a:bodyPr wrap="square" rtlCol="0">
            <a:spAutoFit/>
          </a:bodyPr>
          <a:lstStyle/>
          <a:p>
            <a:pPr algn="ctr" fontAlgn="ctr"/>
            <a:r>
              <a:rPr lang="en-US" dirty="0" smtClean="0">
                <a:latin typeface="Huawei Sans" panose="020C0503030203020204" pitchFamily="34" charset="0"/>
              </a:rPr>
              <a:t>Managed</a:t>
            </a:r>
          </a:p>
          <a:p>
            <a:pPr algn="ctr" fontAlgn="ctr"/>
            <a:r>
              <a:rPr lang="en-US" dirty="0" smtClean="0">
                <a:latin typeface="Huawei Sans" panose="020C0503030203020204" pitchFamily="34" charset="0"/>
              </a:rPr>
              <a:t>object</a:t>
            </a:r>
            <a:endParaRPr lang="en-US" altLang="zh-CN" dirty="0">
              <a:latin typeface="Huawei Sans" panose="020C0503030203020204" pitchFamily="34" charset="0"/>
            </a:endParaRPr>
          </a:p>
        </p:txBody>
      </p:sp>
      <p:cxnSp>
        <p:nvCxnSpPr>
          <p:cNvPr id="6" name="直接箭头连接符 5"/>
          <p:cNvCxnSpPr>
            <a:stCxn id="3" idx="2"/>
            <a:endCxn id="4" idx="0"/>
          </p:cNvCxnSpPr>
          <p:nvPr/>
        </p:nvCxnSpPr>
        <p:spPr>
          <a:xfrm>
            <a:off x="9776460" y="2073838"/>
            <a:ext cx="0" cy="562960"/>
          </a:xfrm>
          <a:prstGeom prst="straightConnector1">
            <a:avLst/>
          </a:prstGeom>
          <a:ln w="190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9883140" y="5288558"/>
            <a:ext cx="965200" cy="369332"/>
          </a:xfrm>
          <a:prstGeom prst="rect">
            <a:avLst/>
          </a:prstGeom>
          <a:noFill/>
        </p:spPr>
        <p:txBody>
          <a:bodyPr wrap="square" rtlCol="0">
            <a:spAutoFit/>
          </a:bodyPr>
          <a:lstStyle/>
          <a:p>
            <a:pPr fontAlgn="ctr"/>
            <a:r>
              <a:rPr lang="en-US" b="1" dirty="0" smtClean="0">
                <a:solidFill>
                  <a:schemeClr val="bg1"/>
                </a:solidFill>
                <a:latin typeface="Huawei Sans" panose="020C0503030203020204" pitchFamily="34" charset="0"/>
              </a:rPr>
              <a:t>Device</a:t>
            </a:r>
            <a:endParaRPr lang="en-US" altLang="zh-CN" b="1" dirty="0">
              <a:solidFill>
                <a:schemeClr val="bg1"/>
              </a:solidFill>
              <a:latin typeface="Huawei Sans" panose="020C0503030203020204" pitchFamily="34" charset="0"/>
            </a:endParaRPr>
          </a:p>
        </p:txBody>
      </p:sp>
      <p:sp>
        <p:nvSpPr>
          <p:cNvPr id="13" name="文本框 12"/>
          <p:cNvSpPr txBox="1"/>
          <p:nvPr/>
        </p:nvSpPr>
        <p:spPr>
          <a:xfrm>
            <a:off x="9889158" y="2186041"/>
            <a:ext cx="828040" cy="338554"/>
          </a:xfrm>
          <a:prstGeom prst="rect">
            <a:avLst/>
          </a:prstGeom>
          <a:noFill/>
        </p:spPr>
        <p:txBody>
          <a:bodyPr wrap="square" rtlCol="0">
            <a:spAutoFit/>
          </a:bodyPr>
          <a:lstStyle/>
          <a:p>
            <a:pPr fontAlgn="ctr"/>
            <a:r>
              <a:rPr lang="en-US" sz="1600" b="1" dirty="0" smtClean="0">
                <a:solidFill>
                  <a:srgbClr val="EC7061"/>
                </a:solidFill>
                <a:latin typeface="Huawei Sans" panose="020C0503030203020204" pitchFamily="34" charset="0"/>
              </a:rPr>
              <a:t>SNMP</a:t>
            </a:r>
            <a:endParaRPr lang="en-US" altLang="zh-CN" sz="1600" b="1" dirty="0">
              <a:solidFill>
                <a:srgbClr val="EC7061"/>
              </a:solidFill>
              <a:latin typeface="Huawei Sans" panose="020C0503030203020204" pitchFamily="34" charset="0"/>
            </a:endParaRPr>
          </a:p>
        </p:txBody>
      </p:sp>
      <p:cxnSp>
        <p:nvCxnSpPr>
          <p:cNvPr id="50" name="直接箭头连接符 49"/>
          <p:cNvCxnSpPr>
            <a:endCxn id="38" idx="0"/>
          </p:cNvCxnSpPr>
          <p:nvPr/>
        </p:nvCxnSpPr>
        <p:spPr>
          <a:xfrm>
            <a:off x="9776460" y="3330269"/>
            <a:ext cx="0" cy="388238"/>
          </a:xfrm>
          <a:prstGeom prst="straightConnector1">
            <a:avLst/>
          </a:prstGeom>
          <a:ln w="190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3" name="直接箭头连接符 52"/>
          <p:cNvCxnSpPr/>
          <p:nvPr/>
        </p:nvCxnSpPr>
        <p:spPr>
          <a:xfrm>
            <a:off x="9776460" y="4087839"/>
            <a:ext cx="0" cy="388238"/>
          </a:xfrm>
          <a:prstGeom prst="straightConnector1">
            <a:avLst/>
          </a:prstGeom>
          <a:ln w="190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9458389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MIB</a:t>
            </a:r>
            <a:endParaRPr lang="en-US" altLang="zh-CN" dirty="0"/>
          </a:p>
        </p:txBody>
      </p:sp>
      <p:sp>
        <p:nvSpPr>
          <p:cNvPr id="3" name="矩形 2"/>
          <p:cNvSpPr/>
          <p:nvPr/>
        </p:nvSpPr>
        <p:spPr>
          <a:xfrm>
            <a:off x="6898710" y="1125947"/>
            <a:ext cx="4718111" cy="4745915"/>
          </a:xfrm>
          <a:prstGeom prst="rect">
            <a:avLst/>
          </a:prstGeom>
        </p:spPr>
        <p:txBody>
          <a:bodyPr wrap="square">
            <a:spAutoFit/>
          </a:bodyPr>
          <a:lstStyle/>
          <a:p>
            <a:pPr marL="285750" lvl="1" indent="-285750" fontAlgn="ctr">
              <a:lnSpc>
                <a:spcPct val="140000"/>
              </a:lnSpc>
              <a:buFont typeface="Arial" panose="020B0604020202020204" pitchFamily="34" charset="0"/>
              <a:buChar char="•"/>
            </a:pPr>
            <a:r>
              <a:rPr lang="en-US" sz="1600" dirty="0" smtClean="0">
                <a:latin typeface="Huawei Sans" panose="020C0503030203020204" pitchFamily="34" charset="0"/>
              </a:rPr>
              <a:t>A MIB is a database containing the variables (information that can be queried and set by the agent) maintained by a managed device. It defines the attributes of managed objects, including:</a:t>
            </a:r>
            <a:endParaRPr lang="en-US" altLang="zh-CN" sz="1600" dirty="0" smtClean="0">
              <a:latin typeface="Huawei Sans" panose="020C0503030203020204" pitchFamily="34" charset="0"/>
            </a:endParaRPr>
          </a:p>
          <a:p>
            <a:pPr marL="628650" lvl="1" indent="-333375" fontAlgn="ctr">
              <a:lnSpc>
                <a:spcPct val="140000"/>
              </a:lnSpc>
              <a:buFont typeface="Huawei Sans" panose="020C0503030203020204" pitchFamily="34" charset="0"/>
              <a:buChar char="▫"/>
            </a:pPr>
            <a:r>
              <a:rPr lang="en-US" sz="1400" dirty="0" smtClean="0">
                <a:latin typeface="Huawei Sans" panose="020C0503030203020204" pitchFamily="34" charset="0"/>
              </a:rPr>
              <a:t>Object identifier (OID)</a:t>
            </a:r>
            <a:endParaRPr lang="en-US" altLang="zh-CN" sz="1400" dirty="0" smtClean="0">
              <a:latin typeface="Huawei Sans" panose="020C0503030203020204" pitchFamily="34" charset="0"/>
            </a:endParaRPr>
          </a:p>
          <a:p>
            <a:pPr marL="628650" lvl="1" indent="-333375" fontAlgn="ctr">
              <a:lnSpc>
                <a:spcPct val="140000"/>
              </a:lnSpc>
              <a:buFont typeface="Huawei Sans" panose="020C0503030203020204" pitchFamily="34" charset="0"/>
              <a:buChar char="▫"/>
            </a:pPr>
            <a:r>
              <a:rPr lang="en-US" sz="1400" dirty="0" smtClean="0">
                <a:latin typeface="Huawei Sans" panose="020C0503030203020204" pitchFamily="34" charset="0"/>
              </a:rPr>
              <a:t>Status</a:t>
            </a:r>
            <a:endParaRPr lang="en-US" altLang="zh-CN" sz="1400" dirty="0" smtClean="0">
              <a:latin typeface="Huawei Sans" panose="020C0503030203020204" pitchFamily="34" charset="0"/>
            </a:endParaRPr>
          </a:p>
          <a:p>
            <a:pPr marL="628650" lvl="1" indent="-333375" fontAlgn="ctr">
              <a:lnSpc>
                <a:spcPct val="140000"/>
              </a:lnSpc>
              <a:buFont typeface="Huawei Sans" panose="020C0503030203020204" pitchFamily="34" charset="0"/>
              <a:buChar char="▫"/>
            </a:pPr>
            <a:r>
              <a:rPr lang="en-US" sz="1400" dirty="0" smtClean="0">
                <a:latin typeface="Huawei Sans" panose="020C0503030203020204" pitchFamily="34" charset="0"/>
              </a:rPr>
              <a:t>Access permission</a:t>
            </a:r>
            <a:endParaRPr lang="en-US" altLang="zh-CN" sz="1400" dirty="0" smtClean="0">
              <a:latin typeface="Huawei Sans" panose="020C0503030203020204" pitchFamily="34" charset="0"/>
            </a:endParaRPr>
          </a:p>
          <a:p>
            <a:pPr marL="628650" lvl="1" indent="-333375" fontAlgn="ctr">
              <a:lnSpc>
                <a:spcPct val="140000"/>
              </a:lnSpc>
              <a:buFont typeface="Huawei Sans" panose="020C0503030203020204" pitchFamily="34" charset="0"/>
              <a:buChar char="▫"/>
            </a:pPr>
            <a:r>
              <a:rPr lang="en-US" altLang="zh-CN" sz="1400" dirty="0" smtClean="0">
                <a:latin typeface="Huawei Sans" panose="020C0503030203020204" pitchFamily="34" charset="0"/>
              </a:rPr>
              <a:t>Data type</a:t>
            </a:r>
          </a:p>
          <a:p>
            <a:pPr marL="285750" indent="-285750" fontAlgn="ctr">
              <a:lnSpc>
                <a:spcPct val="140000"/>
              </a:lnSpc>
              <a:buFont typeface="Arial" panose="020B0604020202020204" pitchFamily="34" charset="0"/>
              <a:buChar char="•"/>
            </a:pPr>
            <a:r>
              <a:rPr lang="en-US" sz="1600" dirty="0" smtClean="0">
                <a:latin typeface="Huawei Sans" panose="020C0503030203020204" pitchFamily="34" charset="0"/>
              </a:rPr>
              <a:t>A MIB uses a data structure containing all objects that may be managed on the network. Because the data structure is similar to a tree structure, a MIB is also called an object naming tree.</a:t>
            </a:r>
            <a:endParaRPr lang="en-US" altLang="zh-CN" sz="1600" dirty="0">
              <a:latin typeface="Huawei Sans" panose="020C0503030203020204" pitchFamily="34" charset="0"/>
            </a:endParaRPr>
          </a:p>
        </p:txBody>
      </p:sp>
      <p:sp>
        <p:nvSpPr>
          <p:cNvPr id="6" name="文本框 5"/>
          <p:cNvSpPr txBox="1"/>
          <p:nvPr/>
        </p:nvSpPr>
        <p:spPr>
          <a:xfrm>
            <a:off x="6096000" y="6090367"/>
            <a:ext cx="2681640" cy="276999"/>
          </a:xfrm>
          <a:prstGeom prst="rect">
            <a:avLst/>
          </a:prstGeom>
          <a:noFill/>
          <a:ln w="19050">
            <a:solidFill>
              <a:schemeClr val="tx1"/>
            </a:solidFill>
            <a:prstDash val="dash"/>
          </a:ln>
        </p:spPr>
        <p:txBody>
          <a:bodyPr wrap="square" rtlCol="0">
            <a:spAutoFit/>
          </a:bodyPr>
          <a:lstStyle/>
          <a:p>
            <a:pPr algn="ctr" fontAlgn="ctr"/>
            <a:r>
              <a:rPr lang="en-US" sz="1200" dirty="0" smtClean="0">
                <a:latin typeface="Huawei Sans" panose="020C0503030203020204" pitchFamily="34" charset="0"/>
              </a:rPr>
              <a:t>Objects on the Internet</a:t>
            </a:r>
            <a:endParaRPr lang="en-US" sz="1200" dirty="0">
              <a:latin typeface="Huawei Sans" panose="020C0503030203020204" pitchFamily="34" charset="0"/>
            </a:endParaRPr>
          </a:p>
        </p:txBody>
      </p:sp>
      <p:cxnSp>
        <p:nvCxnSpPr>
          <p:cNvPr id="8" name="直接连接符 7"/>
          <p:cNvCxnSpPr/>
          <p:nvPr/>
        </p:nvCxnSpPr>
        <p:spPr>
          <a:xfrm flipH="1" flipV="1">
            <a:off x="5783974" y="6090367"/>
            <a:ext cx="288996" cy="7534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028" name="Picture 4" descr="C:\Users\cwx934766\AppData\Roaming\eSpace_Desktop\UserData\cwx934766\imagefiles\002D8410-669C-4CC7-8321-D20986E2043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8955" y="1392237"/>
            <a:ext cx="6038850" cy="46482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499169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sz="2000" dirty="0" smtClean="0"/>
              <a:t>Objects used for query or modification</a:t>
            </a:r>
            <a:endParaRPr lang="en-US" altLang="zh-CN" sz="2000" dirty="0" smtClean="0"/>
          </a:p>
          <a:p>
            <a:endParaRPr lang="en-US" altLang="zh-CN" sz="2000" dirty="0" smtClean="0"/>
          </a:p>
          <a:p>
            <a:endParaRPr lang="en-US" altLang="zh-CN" sz="2000" dirty="0" smtClean="0"/>
          </a:p>
          <a:p>
            <a:endParaRPr lang="en-US" altLang="zh-CN" sz="2000" dirty="0" smtClean="0"/>
          </a:p>
          <a:p>
            <a:endParaRPr lang="en-US" sz="2000" dirty="0" smtClean="0"/>
          </a:p>
          <a:p>
            <a:r>
              <a:rPr lang="en-US" sz="2000" dirty="0" smtClean="0"/>
              <a:t>Object used for trap notification</a:t>
            </a:r>
            <a:endParaRPr lang="en-US" altLang="zh-CN" sz="2000" dirty="0" smtClean="0"/>
          </a:p>
          <a:p>
            <a:endParaRPr lang="en-US" altLang="zh-CN" sz="2000" dirty="0"/>
          </a:p>
        </p:txBody>
      </p:sp>
      <p:sp>
        <p:nvSpPr>
          <p:cNvPr id="2" name="标题 1"/>
          <p:cNvSpPr>
            <a:spLocks noGrp="1"/>
          </p:cNvSpPr>
          <p:nvPr>
            <p:ph type="title"/>
          </p:nvPr>
        </p:nvSpPr>
        <p:spPr/>
        <p:txBody>
          <a:bodyPr/>
          <a:lstStyle/>
          <a:p>
            <a:r>
              <a:rPr lang="en-US" smtClean="0"/>
              <a:t>Common MIB Objects</a:t>
            </a:r>
            <a:endParaRPr lang="en-US" dirty="0"/>
          </a:p>
        </p:txBody>
      </p:sp>
      <p:graphicFrame>
        <p:nvGraphicFramePr>
          <p:cNvPr id="3" name="表格 2"/>
          <p:cNvGraphicFramePr>
            <a:graphicFrameLocks noGrp="1"/>
          </p:cNvGraphicFramePr>
          <p:nvPr>
            <p:extLst/>
          </p:nvPr>
        </p:nvGraphicFramePr>
        <p:xfrm>
          <a:off x="874713" y="1844660"/>
          <a:ext cx="10485118" cy="1855307"/>
        </p:xfrm>
        <a:graphic>
          <a:graphicData uri="http://schemas.openxmlformats.org/drawingml/2006/table">
            <a:tbl>
              <a:tblPr/>
              <a:tblGrid>
                <a:gridCol w="1839353">
                  <a:extLst>
                    <a:ext uri="{9D8B030D-6E8A-4147-A177-3AD203B41FA5}">
                      <a16:colId xmlns="" xmlns:a16="http://schemas.microsoft.com/office/drawing/2014/main" val="20000"/>
                    </a:ext>
                  </a:extLst>
                </a:gridCol>
                <a:gridCol w="2114295">
                  <a:extLst>
                    <a:ext uri="{9D8B030D-6E8A-4147-A177-3AD203B41FA5}">
                      <a16:colId xmlns="" xmlns:a16="http://schemas.microsoft.com/office/drawing/2014/main" val="20001"/>
                    </a:ext>
                  </a:extLst>
                </a:gridCol>
                <a:gridCol w="1239064">
                  <a:extLst>
                    <a:ext uri="{9D8B030D-6E8A-4147-A177-3AD203B41FA5}">
                      <a16:colId xmlns="" xmlns:a16="http://schemas.microsoft.com/office/drawing/2014/main" val="20002"/>
                    </a:ext>
                  </a:extLst>
                </a:gridCol>
                <a:gridCol w="2165631">
                  <a:extLst>
                    <a:ext uri="{9D8B030D-6E8A-4147-A177-3AD203B41FA5}">
                      <a16:colId xmlns="" xmlns:a16="http://schemas.microsoft.com/office/drawing/2014/main" val="20003"/>
                    </a:ext>
                  </a:extLst>
                </a:gridCol>
                <a:gridCol w="3126775">
                  <a:extLst>
                    <a:ext uri="{9D8B030D-6E8A-4147-A177-3AD203B41FA5}">
                      <a16:colId xmlns="" xmlns:a16="http://schemas.microsoft.com/office/drawing/2014/main" val="20004"/>
                    </a:ext>
                  </a:extLst>
                </a:gridCol>
              </a:tblGrid>
              <a:tr h="448907">
                <a:tc>
                  <a:txBody>
                    <a:bodyPr/>
                    <a:lstStyle/>
                    <a:p>
                      <a:pPr algn="ctr" fontAlgn="ctr">
                        <a:lnSpc>
                          <a:spcPct val="100000"/>
                        </a:lnSpc>
                      </a:pPr>
                      <a:r>
                        <a:rPr lang="en-US" sz="1800" b="1" dirty="0" smtClean="0">
                          <a:solidFill>
                            <a:schemeClr val="bg1"/>
                          </a:solidFill>
                          <a:latin typeface="Huawei Sans" panose="020C0503030203020204" pitchFamily="34" charset="0"/>
                        </a:rPr>
                        <a:t>OID</a:t>
                      </a:r>
                      <a:endParaRPr lang="en-US" altLang="zh-CN" sz="1800" b="1" dirty="0">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0000" marR="90000" marT="46800" marB="468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c>
                  <a:txBody>
                    <a:bodyPr/>
                    <a:lstStyle/>
                    <a:p>
                      <a:pPr algn="ctr" fontAlgn="ctr">
                        <a:lnSpc>
                          <a:spcPct val="100000"/>
                        </a:lnSpc>
                      </a:pPr>
                      <a:r>
                        <a:rPr lang="en-US" sz="1800" b="1" dirty="0" smtClean="0">
                          <a:solidFill>
                            <a:schemeClr val="bg1"/>
                          </a:solidFill>
                          <a:latin typeface="Huawei Sans" panose="020C0503030203020204" pitchFamily="34" charset="0"/>
                        </a:rPr>
                        <a:t>Object Name</a:t>
                      </a:r>
                      <a:endParaRPr lang="en-US" altLang="zh-CN" sz="1800" b="1" dirty="0">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0000" marR="90000" marT="46800" marB="468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c>
                  <a:txBody>
                    <a:bodyPr/>
                    <a:lstStyle/>
                    <a:p>
                      <a:pPr algn="ctr" fontAlgn="ctr">
                        <a:lnSpc>
                          <a:spcPct val="100000"/>
                        </a:lnSpc>
                      </a:pPr>
                      <a:r>
                        <a:rPr lang="en-US" sz="1800" b="1" dirty="0" smtClean="0">
                          <a:solidFill>
                            <a:schemeClr val="bg1"/>
                          </a:solidFill>
                          <a:latin typeface="Huawei Sans" panose="020C0503030203020204" pitchFamily="34" charset="0"/>
                        </a:rPr>
                        <a:t>Syntax</a:t>
                      </a:r>
                      <a:endParaRPr lang="en-US" altLang="zh-CN" sz="1800" b="1" dirty="0">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0000" marR="90000" marT="46800" marB="468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c>
                  <a:txBody>
                    <a:bodyPr/>
                    <a:lstStyle/>
                    <a:p>
                      <a:pPr algn="ctr" fontAlgn="ctr">
                        <a:lnSpc>
                          <a:spcPct val="100000"/>
                        </a:lnSpc>
                      </a:pPr>
                      <a:r>
                        <a:rPr lang="en-US" sz="1800" b="1" dirty="0" smtClean="0">
                          <a:solidFill>
                            <a:schemeClr val="bg1"/>
                          </a:solidFill>
                          <a:latin typeface="Huawei Sans" panose="020C0503030203020204" pitchFamily="34" charset="0"/>
                        </a:rPr>
                        <a:t>Maximum Access</a:t>
                      </a:r>
                      <a:endParaRPr lang="en-US" sz="1800" b="1" dirty="0">
                        <a:solidFill>
                          <a:schemeClr val="bg1"/>
                        </a:solidFill>
                        <a:latin typeface="Huawei Sans" panose="020C0503030203020204" pitchFamily="34" charset="0"/>
                      </a:endParaRPr>
                    </a:p>
                  </a:txBody>
                  <a:tcPr marL="90000" marR="90000" marT="46800" marB="468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c>
                  <a:txBody>
                    <a:bodyPr/>
                    <a:lstStyle/>
                    <a:p>
                      <a:pPr algn="ctr" fontAlgn="ctr">
                        <a:lnSpc>
                          <a:spcPct val="100000"/>
                        </a:lnSpc>
                      </a:pPr>
                      <a:r>
                        <a:rPr lang="en-US" sz="1800" b="1" dirty="0" smtClean="0">
                          <a:solidFill>
                            <a:schemeClr val="bg1"/>
                          </a:solidFill>
                          <a:latin typeface="Huawei Sans" panose="020C0503030203020204" pitchFamily="34" charset="0"/>
                        </a:rPr>
                        <a:t>Description</a:t>
                      </a:r>
                      <a:endParaRPr lang="en-US" altLang="zh-CN" sz="1800" b="1" dirty="0">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0000" marR="90000" marT="46800" marB="468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extLst>
                  <a:ext uri="{0D108BD9-81ED-4DB2-BD59-A6C34878D82A}">
                    <a16:rowId xmlns="" xmlns:a16="http://schemas.microsoft.com/office/drawing/2014/main" val="10000"/>
                  </a:ext>
                </a:extLst>
              </a:tr>
              <a:tr h="576735">
                <a:tc>
                  <a:txBody>
                    <a:bodyPr/>
                    <a:lstStyle/>
                    <a:p>
                      <a:pPr algn="ctr" fontAlgn="ctr">
                        <a:lnSpc>
                          <a:spcPct val="100000"/>
                        </a:lnSpc>
                      </a:pPr>
                      <a:r>
                        <a:rPr lang="en-US" sz="1600" dirty="0" smtClean="0">
                          <a:latin typeface="Huawei Sans" panose="020C0503030203020204" pitchFamily="34" charset="0"/>
                        </a:rPr>
                        <a:t>1.3.6.1.2.1.2.1</a:t>
                      </a:r>
                      <a:endParaRPr lang="en-US" sz="16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0000" marR="90000" marT="46800" marB="468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00000"/>
                        </a:lnSpc>
                      </a:pPr>
                      <a:r>
                        <a:rPr lang="en-US" sz="1600" dirty="0" err="1" smtClean="0">
                          <a:latin typeface="Huawei Sans" panose="020C0503030203020204" pitchFamily="34" charset="0"/>
                        </a:rPr>
                        <a:t>ifNumber</a:t>
                      </a:r>
                      <a:endParaRPr lang="en-US" altLang="zh-CN" sz="16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0000" marR="90000" marT="46800" marB="468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600" dirty="0" smtClean="0">
                          <a:latin typeface="Huawei Sans" panose="020C0503030203020204" pitchFamily="34" charset="0"/>
                        </a:rPr>
                        <a:t>Integer</a:t>
                      </a:r>
                      <a:endParaRPr lang="en-US" sz="1600" dirty="0">
                        <a:latin typeface="Huawei Sans" panose="020C0503030203020204" pitchFamily="34" charset="0"/>
                      </a:endParaRPr>
                    </a:p>
                  </a:txBody>
                  <a:tcPr marL="90000" marR="90000" marT="46800" marB="468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ctr" fontAlgn="ctr">
                        <a:lnSpc>
                          <a:spcPct val="100000"/>
                        </a:lnSpc>
                      </a:pPr>
                      <a:r>
                        <a:rPr lang="en-US" sz="1600" dirty="0" smtClean="0">
                          <a:latin typeface="Huawei Sans" panose="020C0503030203020204" pitchFamily="34" charset="0"/>
                        </a:rPr>
                        <a:t>read-only</a:t>
                      </a:r>
                      <a:endParaRPr lang="en-US" altLang="zh-CN" sz="16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0000" marR="90000" marT="46800" marB="468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l" fontAlgn="ctr">
                        <a:lnSpc>
                          <a:spcPct val="100000"/>
                        </a:lnSpc>
                      </a:pPr>
                      <a:r>
                        <a:rPr lang="en-US" sz="1600" dirty="0" smtClean="0">
                          <a:latin typeface="Huawei Sans" panose="020C0503030203020204" pitchFamily="34" charset="0"/>
                        </a:rPr>
                        <a:t>Number of network interfaces in the system (regardless of the interface status).</a:t>
                      </a:r>
                      <a:endParaRPr lang="en-US" altLang="zh-CN" sz="16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0000" marR="90000" marT="46800" marB="468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extLst>
                  <a:ext uri="{0D108BD9-81ED-4DB2-BD59-A6C34878D82A}">
                    <a16:rowId xmlns="" xmlns:a16="http://schemas.microsoft.com/office/drawing/2014/main" val="10001"/>
                  </a:ext>
                </a:extLst>
              </a:tr>
              <a:tr h="406298">
                <a:tc>
                  <a:txBody>
                    <a:bodyPr/>
                    <a:lstStyle/>
                    <a:p>
                      <a:pPr marL="0" algn="ctr" defTabSz="914034" rtl="0" eaLnBrk="1" fontAlgn="ctr" latinLnBrk="0" hangingPunct="1">
                        <a:lnSpc>
                          <a:spcPct val="100000"/>
                        </a:lnSpc>
                      </a:pPr>
                      <a:r>
                        <a:rPr lang="en-US" sz="1600" dirty="0" smtClean="0">
                          <a:solidFill>
                            <a:schemeClr val="tx1"/>
                          </a:solidFill>
                          <a:latin typeface="Huawei Sans" panose="020C0503030203020204" pitchFamily="34" charset="0"/>
                        </a:rPr>
                        <a:t>1.3.6.1.4.1.2011.5.25.41.1.2.1.1.3</a:t>
                      </a:r>
                      <a:endParaRPr lang="en-US" sz="1600" dirty="0">
                        <a:solidFill>
                          <a:schemeClr val="tx1"/>
                        </a:solidFill>
                        <a:latin typeface="Huawei Sans" panose="020C0503030203020204" pitchFamily="34" charset="0"/>
                      </a:endParaRPr>
                    </a:p>
                  </a:txBody>
                  <a:tcPr marL="90000" marR="90000" marT="46800" marB="468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034" rtl="0" eaLnBrk="1" fontAlgn="ctr" latinLnBrk="0" hangingPunct="1">
                        <a:lnSpc>
                          <a:spcPct val="100000"/>
                        </a:lnSpc>
                      </a:pPr>
                      <a:r>
                        <a:rPr lang="en-US" sz="1600" dirty="0" err="1" smtClean="0">
                          <a:solidFill>
                            <a:schemeClr val="tx1"/>
                          </a:solidFill>
                          <a:latin typeface="Huawei Sans" panose="020C0503030203020204" pitchFamily="34" charset="0"/>
                        </a:rPr>
                        <a:t>hwIpAdEntNetMask</a:t>
                      </a:r>
                      <a:endParaRPr lang="en-US" sz="1600" kern="1200" dirty="0">
                        <a:solidFill>
                          <a:schemeClr val="tx1"/>
                        </a:solidFill>
                        <a:effectLst/>
                        <a:latin typeface="Huawei Sans" panose="020C0503030203020204" pitchFamily="34" charset="0"/>
                        <a:ea typeface="方正兰亭黑简体" panose="02000000000000000000" pitchFamily="2" charset="-122"/>
                        <a:cs typeface="+mn-cs"/>
                      </a:endParaRPr>
                    </a:p>
                  </a:txBody>
                  <a:tcPr marL="90000" marR="90000" marT="46800" marB="468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marL="0" algn="ctr" defTabSz="914034" rtl="0" eaLnBrk="1" fontAlgn="ctr" latinLnBrk="0" hangingPunct="1">
                        <a:lnSpc>
                          <a:spcPct val="100000"/>
                        </a:lnSpc>
                      </a:pPr>
                      <a:r>
                        <a:rPr lang="en-US" sz="1600" dirty="0" err="1" smtClean="0">
                          <a:solidFill>
                            <a:schemeClr val="tx1"/>
                          </a:solidFill>
                          <a:latin typeface="Huawei Sans" panose="020C0503030203020204" pitchFamily="34" charset="0"/>
                        </a:rPr>
                        <a:t>IpAddress</a:t>
                      </a:r>
                      <a:endParaRPr lang="en-US" sz="1600" dirty="0">
                        <a:solidFill>
                          <a:schemeClr val="tx1"/>
                        </a:solidFill>
                        <a:latin typeface="Huawei Sans" panose="020C0503030203020204" pitchFamily="34" charset="0"/>
                      </a:endParaRPr>
                    </a:p>
                  </a:txBody>
                  <a:tcPr marL="90000" marR="90000" marT="46800" marB="468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marL="0" algn="ctr" defTabSz="914034" rtl="0" eaLnBrk="1" fontAlgn="ctr" latinLnBrk="0" hangingPunct="1">
                        <a:lnSpc>
                          <a:spcPct val="100000"/>
                        </a:lnSpc>
                      </a:pPr>
                      <a:r>
                        <a:rPr lang="en-US" sz="1600" dirty="0" smtClean="0">
                          <a:solidFill>
                            <a:schemeClr val="tx1"/>
                          </a:solidFill>
                          <a:latin typeface="Huawei Sans" panose="020C0503030203020204" pitchFamily="34" charset="0"/>
                        </a:rPr>
                        <a:t>read-create</a:t>
                      </a:r>
                      <a:endParaRPr lang="en-US" sz="1600" dirty="0">
                        <a:solidFill>
                          <a:schemeClr val="tx1"/>
                        </a:solidFill>
                        <a:latin typeface="Huawei Sans" panose="020C0503030203020204" pitchFamily="34" charset="0"/>
                      </a:endParaRPr>
                    </a:p>
                  </a:txBody>
                  <a:tcPr marL="90000" marR="90000" marT="46800" marB="468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marL="0" algn="l" defTabSz="914034" rtl="0" eaLnBrk="1" fontAlgn="ctr" latinLnBrk="0" hangingPunct="1">
                        <a:lnSpc>
                          <a:spcPct val="100000"/>
                        </a:lnSpc>
                      </a:pPr>
                      <a:r>
                        <a:rPr lang="en-US" sz="1600" dirty="0" smtClean="0">
                          <a:solidFill>
                            <a:schemeClr val="tx1"/>
                          </a:solidFill>
                          <a:latin typeface="Huawei Sans" panose="020C0503030203020204" pitchFamily="34" charset="0"/>
                        </a:rPr>
                        <a:t>Subnet mask of an IP address.</a:t>
                      </a:r>
                      <a:endParaRPr lang="en-US" sz="1600" dirty="0">
                        <a:solidFill>
                          <a:schemeClr val="tx1"/>
                        </a:solidFill>
                        <a:latin typeface="Huawei Sans" panose="020C0503030203020204" pitchFamily="34" charset="0"/>
                      </a:endParaRPr>
                    </a:p>
                  </a:txBody>
                  <a:tcPr marL="90000" marR="90000" marT="46800" marB="468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extLst>
                  <a:ext uri="{0D108BD9-81ED-4DB2-BD59-A6C34878D82A}">
                    <a16:rowId xmlns="" xmlns:a16="http://schemas.microsoft.com/office/drawing/2014/main" val="10002"/>
                  </a:ext>
                </a:extLst>
              </a:tr>
            </a:tbl>
          </a:graphicData>
        </a:graphic>
      </p:graphicFrame>
      <p:graphicFrame>
        <p:nvGraphicFramePr>
          <p:cNvPr id="5" name="表格 4"/>
          <p:cNvGraphicFramePr>
            <a:graphicFrameLocks noGrp="1"/>
          </p:cNvGraphicFramePr>
          <p:nvPr>
            <p:extLst>
              <p:ext uri="{D42A27DB-BD31-4B8C-83A1-F6EECF244321}">
                <p14:modId xmlns:p14="http://schemas.microsoft.com/office/powerpoint/2010/main" val="1837498281"/>
              </p:ext>
            </p:extLst>
          </p:nvPr>
        </p:nvGraphicFramePr>
        <p:xfrm>
          <a:off x="862405" y="4442339"/>
          <a:ext cx="10485118" cy="1480114"/>
        </p:xfrm>
        <a:graphic>
          <a:graphicData uri="http://schemas.openxmlformats.org/drawingml/2006/table">
            <a:tbl>
              <a:tblPr/>
              <a:tblGrid>
                <a:gridCol w="1809574">
                  <a:extLst>
                    <a:ext uri="{9D8B030D-6E8A-4147-A177-3AD203B41FA5}">
                      <a16:colId xmlns="" xmlns:a16="http://schemas.microsoft.com/office/drawing/2014/main" val="20000"/>
                    </a:ext>
                  </a:extLst>
                </a:gridCol>
                <a:gridCol w="1704002">
                  <a:extLst>
                    <a:ext uri="{9D8B030D-6E8A-4147-A177-3AD203B41FA5}">
                      <a16:colId xmlns="" xmlns:a16="http://schemas.microsoft.com/office/drawing/2014/main" val="20001"/>
                    </a:ext>
                  </a:extLst>
                </a:gridCol>
                <a:gridCol w="2154401">
                  <a:extLst>
                    <a:ext uri="{9D8B030D-6E8A-4147-A177-3AD203B41FA5}">
                      <a16:colId xmlns="" xmlns:a16="http://schemas.microsoft.com/office/drawing/2014/main" val="20002"/>
                    </a:ext>
                  </a:extLst>
                </a:gridCol>
                <a:gridCol w="4817141">
                  <a:extLst>
                    <a:ext uri="{9D8B030D-6E8A-4147-A177-3AD203B41FA5}">
                      <a16:colId xmlns="" xmlns:a16="http://schemas.microsoft.com/office/drawing/2014/main" val="20003"/>
                    </a:ext>
                  </a:extLst>
                </a:gridCol>
              </a:tblGrid>
              <a:tr h="325352">
                <a:tc>
                  <a:txBody>
                    <a:bodyPr/>
                    <a:lstStyle/>
                    <a:p>
                      <a:pPr marL="0" algn="ctr" defTabSz="914034" rtl="0" eaLnBrk="1" fontAlgn="ctr" latinLnBrk="0" hangingPunct="1">
                        <a:lnSpc>
                          <a:spcPct val="100000"/>
                        </a:lnSpc>
                      </a:pPr>
                      <a:r>
                        <a:rPr lang="en-US" sz="1800" b="1" dirty="0" smtClean="0">
                          <a:solidFill>
                            <a:schemeClr val="bg1"/>
                          </a:solidFill>
                          <a:latin typeface="Huawei Sans" panose="020C0503030203020204" pitchFamily="34" charset="0"/>
                        </a:rPr>
                        <a:t>OID</a:t>
                      </a:r>
                      <a:endParaRPr lang="en-US" sz="1800" b="1" dirty="0">
                        <a:solidFill>
                          <a:schemeClr val="bg1"/>
                        </a:solidFill>
                        <a:latin typeface="Huawei Sans" panose="020C0503030203020204" pitchFamily="34" charset="0"/>
                      </a:endParaRPr>
                    </a:p>
                  </a:txBody>
                  <a:tcPr marL="90000" marR="90000" marT="46800" marB="46800">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c>
                  <a:txBody>
                    <a:bodyPr/>
                    <a:lstStyle/>
                    <a:p>
                      <a:pPr marL="0" algn="ctr" defTabSz="914034" rtl="0" eaLnBrk="1" fontAlgn="ctr" latinLnBrk="0" hangingPunct="1">
                        <a:lnSpc>
                          <a:spcPct val="100000"/>
                        </a:lnSpc>
                      </a:pPr>
                      <a:r>
                        <a:rPr lang="en-US" sz="1800" b="1" dirty="0" smtClean="0">
                          <a:solidFill>
                            <a:schemeClr val="bg1"/>
                          </a:solidFill>
                          <a:latin typeface="Huawei Sans" panose="020C0503030203020204" pitchFamily="34" charset="0"/>
                        </a:rPr>
                        <a:t>Object Name</a:t>
                      </a:r>
                      <a:endParaRPr lang="en-US" sz="1800" b="1" dirty="0">
                        <a:solidFill>
                          <a:schemeClr val="bg1"/>
                        </a:solidFill>
                        <a:latin typeface="Huawei Sans" panose="020C0503030203020204" pitchFamily="34" charset="0"/>
                      </a:endParaRPr>
                    </a:p>
                  </a:txBody>
                  <a:tcPr marL="90000" marR="90000" marT="46800" marB="46800">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c>
                  <a:txBody>
                    <a:bodyPr/>
                    <a:lstStyle/>
                    <a:p>
                      <a:pPr marL="0" algn="ctr" defTabSz="914034" rtl="0" eaLnBrk="1" fontAlgn="ctr" latinLnBrk="0" hangingPunct="1">
                        <a:lnSpc>
                          <a:spcPct val="100000"/>
                        </a:lnSpc>
                      </a:pPr>
                      <a:r>
                        <a:rPr lang="en-US" sz="1800" b="1" dirty="0" smtClean="0">
                          <a:solidFill>
                            <a:schemeClr val="bg1"/>
                          </a:solidFill>
                          <a:latin typeface="Huawei Sans" panose="020C0503030203020204" pitchFamily="34" charset="0"/>
                        </a:rPr>
                        <a:t>Bound Variable</a:t>
                      </a:r>
                      <a:endParaRPr lang="en-US" sz="1800" b="1" dirty="0">
                        <a:solidFill>
                          <a:schemeClr val="bg1"/>
                        </a:solidFill>
                        <a:latin typeface="Huawei Sans" panose="020C0503030203020204" pitchFamily="34" charset="0"/>
                      </a:endParaRPr>
                    </a:p>
                  </a:txBody>
                  <a:tcPr marL="90000" marR="90000" marT="46800" marB="46800">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c>
                  <a:txBody>
                    <a:bodyPr/>
                    <a:lstStyle/>
                    <a:p>
                      <a:pPr marL="0" algn="ctr" defTabSz="914034" rtl="0" eaLnBrk="1" fontAlgn="ctr" latinLnBrk="0" hangingPunct="1">
                        <a:lnSpc>
                          <a:spcPct val="100000"/>
                        </a:lnSpc>
                      </a:pPr>
                      <a:r>
                        <a:rPr lang="en-US" sz="1800" b="1" dirty="0" smtClean="0">
                          <a:solidFill>
                            <a:schemeClr val="bg1"/>
                          </a:solidFill>
                          <a:latin typeface="Huawei Sans" panose="020C0503030203020204" pitchFamily="34" charset="0"/>
                        </a:rPr>
                        <a:t>Description</a:t>
                      </a:r>
                      <a:endParaRPr lang="en-US" sz="1800" b="1" dirty="0">
                        <a:solidFill>
                          <a:schemeClr val="bg1"/>
                        </a:solidFill>
                        <a:latin typeface="Huawei Sans" panose="020C0503030203020204" pitchFamily="34" charset="0"/>
                      </a:endParaRPr>
                    </a:p>
                  </a:txBody>
                  <a:tcPr marL="90000" marR="90000" marT="46800" marB="46800">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extLst>
                  <a:ext uri="{0D108BD9-81ED-4DB2-BD59-A6C34878D82A}">
                    <a16:rowId xmlns="" xmlns:a16="http://schemas.microsoft.com/office/drawing/2014/main" val="10000"/>
                  </a:ext>
                </a:extLst>
              </a:tr>
              <a:tr h="1112194">
                <a:tc>
                  <a:txBody>
                    <a:bodyPr/>
                    <a:lstStyle/>
                    <a:p>
                      <a:pPr marL="0" algn="ctr" defTabSz="914034" rtl="0" eaLnBrk="1" fontAlgn="ctr" latinLnBrk="0" hangingPunct="1">
                        <a:lnSpc>
                          <a:spcPct val="100000"/>
                        </a:lnSpc>
                      </a:pPr>
                      <a:r>
                        <a:rPr lang="en-US" sz="1600" dirty="0" smtClean="0">
                          <a:solidFill>
                            <a:schemeClr val="tx1"/>
                          </a:solidFill>
                          <a:latin typeface="Huawei Sans" panose="020C0503030203020204" pitchFamily="34" charset="0"/>
                        </a:rPr>
                        <a:t>1.3.6.1.6.3.1.1.5.3</a:t>
                      </a:r>
                      <a:endParaRPr lang="en-US" sz="1600" dirty="0">
                        <a:solidFill>
                          <a:schemeClr val="tx1"/>
                        </a:solidFill>
                        <a:latin typeface="Huawei Sans" panose="020C0503030203020204" pitchFamily="34" charset="0"/>
                      </a:endParaRPr>
                    </a:p>
                  </a:txBody>
                  <a:tcPr marL="90000" marR="90000" marT="46800" marB="468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034" rtl="0" eaLnBrk="1" fontAlgn="ctr" latinLnBrk="0" hangingPunct="1">
                        <a:lnSpc>
                          <a:spcPct val="100000"/>
                        </a:lnSpc>
                      </a:pPr>
                      <a:r>
                        <a:rPr lang="en-US" sz="1600" dirty="0" err="1" smtClean="0">
                          <a:solidFill>
                            <a:schemeClr val="tx1"/>
                          </a:solidFill>
                          <a:latin typeface="Huawei Sans" panose="020C0503030203020204" pitchFamily="34" charset="0"/>
                        </a:rPr>
                        <a:t>linkDown</a:t>
                      </a:r>
                      <a:endParaRPr lang="en-US" sz="1600" dirty="0">
                        <a:solidFill>
                          <a:schemeClr val="tx1"/>
                        </a:solidFill>
                        <a:latin typeface="Huawei Sans" panose="020C0503030203020204" pitchFamily="34" charset="0"/>
                      </a:endParaRPr>
                    </a:p>
                  </a:txBody>
                  <a:tcPr marL="90000" marR="90000" marT="46800" marB="468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marL="0" algn="ctr" defTabSz="914034" rtl="0" eaLnBrk="1" fontAlgn="ctr" latinLnBrk="0" hangingPunct="1">
                        <a:lnSpc>
                          <a:spcPct val="100000"/>
                        </a:lnSpc>
                        <a:buFont typeface="Arial" panose="020B0604020202020204" pitchFamily="34" charset="0"/>
                        <a:buNone/>
                      </a:pPr>
                      <a:r>
                        <a:rPr lang="en-US" sz="1600" dirty="0" err="1" smtClean="0">
                          <a:solidFill>
                            <a:schemeClr val="tx1"/>
                          </a:solidFill>
                          <a:latin typeface="Huawei Sans" panose="020C0503030203020204" pitchFamily="34" charset="0"/>
                        </a:rPr>
                        <a:t>ifIndex</a:t>
                      </a:r>
                      <a:endParaRPr lang="en-US" sz="1600" kern="1200" dirty="0" smtClean="0">
                        <a:solidFill>
                          <a:schemeClr val="tx1"/>
                        </a:solidFill>
                        <a:effectLst/>
                        <a:latin typeface="Huawei Sans" panose="020C0503030203020204" pitchFamily="34" charset="0"/>
                        <a:ea typeface="方正兰亭黑简体" panose="02000000000000000000" pitchFamily="2" charset="-122"/>
                        <a:cs typeface="+mn-cs"/>
                      </a:endParaRPr>
                    </a:p>
                    <a:p>
                      <a:pPr marL="0" algn="ctr" defTabSz="914034" rtl="0" eaLnBrk="1" fontAlgn="ctr" latinLnBrk="0" hangingPunct="1">
                        <a:lnSpc>
                          <a:spcPct val="100000"/>
                        </a:lnSpc>
                        <a:buFont typeface="Arial" panose="020B0604020202020204" pitchFamily="34" charset="0"/>
                        <a:buNone/>
                      </a:pPr>
                      <a:r>
                        <a:rPr lang="en-US" sz="1600" dirty="0" err="1" smtClean="0">
                          <a:solidFill>
                            <a:schemeClr val="tx1"/>
                          </a:solidFill>
                          <a:latin typeface="Huawei Sans" panose="020C0503030203020204" pitchFamily="34" charset="0"/>
                        </a:rPr>
                        <a:t>ifAdminStatus</a:t>
                      </a:r>
                      <a:endParaRPr lang="en-US" sz="1600" kern="1200" dirty="0" smtClean="0">
                        <a:solidFill>
                          <a:schemeClr val="tx1"/>
                        </a:solidFill>
                        <a:effectLst/>
                        <a:latin typeface="Huawei Sans" panose="020C0503030203020204" pitchFamily="34" charset="0"/>
                        <a:ea typeface="方正兰亭黑简体" panose="02000000000000000000" pitchFamily="2" charset="-122"/>
                        <a:cs typeface="+mn-cs"/>
                      </a:endParaRPr>
                    </a:p>
                    <a:p>
                      <a:pPr marL="0" algn="ctr" defTabSz="914034" rtl="0" eaLnBrk="1" fontAlgn="ctr" latinLnBrk="0" hangingPunct="1">
                        <a:lnSpc>
                          <a:spcPct val="100000"/>
                        </a:lnSpc>
                        <a:buFont typeface="Arial" panose="020B0604020202020204" pitchFamily="34" charset="0"/>
                        <a:buNone/>
                      </a:pPr>
                      <a:r>
                        <a:rPr lang="en-US" sz="1600" dirty="0" err="1" smtClean="0">
                          <a:solidFill>
                            <a:schemeClr val="tx1"/>
                          </a:solidFill>
                          <a:latin typeface="Huawei Sans" panose="020C0503030203020204" pitchFamily="34" charset="0"/>
                        </a:rPr>
                        <a:t>ifOperStatus</a:t>
                      </a:r>
                      <a:endParaRPr lang="en-US" sz="1600" kern="1200" dirty="0" smtClean="0">
                        <a:solidFill>
                          <a:schemeClr val="tx1"/>
                        </a:solidFill>
                        <a:effectLst/>
                        <a:latin typeface="Huawei Sans" panose="020C0503030203020204" pitchFamily="34" charset="0"/>
                        <a:ea typeface="方正兰亭黑简体" panose="02000000000000000000" pitchFamily="2" charset="-122"/>
                        <a:cs typeface="+mn-cs"/>
                      </a:endParaRPr>
                    </a:p>
                    <a:p>
                      <a:pPr marL="0" algn="ctr" defTabSz="914034" rtl="0" eaLnBrk="1" fontAlgn="ctr" latinLnBrk="0" hangingPunct="1">
                        <a:lnSpc>
                          <a:spcPct val="100000"/>
                        </a:lnSpc>
                        <a:buFont typeface="Arial" panose="020B0604020202020204" pitchFamily="34" charset="0"/>
                        <a:buNone/>
                      </a:pPr>
                      <a:r>
                        <a:rPr lang="en-US" sz="1600" dirty="0" err="1" smtClean="0">
                          <a:solidFill>
                            <a:schemeClr val="tx1"/>
                          </a:solidFill>
                          <a:latin typeface="Huawei Sans" panose="020C0503030203020204" pitchFamily="34" charset="0"/>
                        </a:rPr>
                        <a:t>ifDesc</a:t>
                      </a:r>
                      <a:endParaRPr lang="en-US" sz="1600" kern="1200" dirty="0">
                        <a:solidFill>
                          <a:schemeClr val="tx1"/>
                        </a:solidFill>
                        <a:effectLst/>
                        <a:latin typeface="Huawei Sans" panose="020C0503030203020204" pitchFamily="34" charset="0"/>
                        <a:ea typeface="方正兰亭黑简体" panose="02000000000000000000" pitchFamily="2" charset="-122"/>
                        <a:cs typeface="+mn-cs"/>
                      </a:endParaRPr>
                    </a:p>
                  </a:txBody>
                  <a:tcPr marL="90000" marR="90000" marT="46800" marB="468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marL="0" algn="l" defTabSz="914034" rtl="0" eaLnBrk="1" fontAlgn="ctr" latinLnBrk="0" hangingPunct="1">
                        <a:lnSpc>
                          <a:spcPct val="100000"/>
                        </a:lnSpc>
                      </a:pPr>
                      <a:r>
                        <a:rPr lang="en-US" sz="1600" dirty="0" smtClean="0">
                          <a:solidFill>
                            <a:schemeClr val="tx1"/>
                          </a:solidFill>
                          <a:latin typeface="Huawei Sans" panose="020C0503030203020204" pitchFamily="34" charset="0"/>
                        </a:rPr>
                        <a:t>It is detected that</a:t>
                      </a:r>
                      <a:r>
                        <a:rPr lang="en-US" sz="1600" baseline="0" dirty="0" smtClean="0">
                          <a:solidFill>
                            <a:schemeClr val="tx1"/>
                          </a:solidFill>
                          <a:latin typeface="Huawei Sans" panose="020C0503030203020204" pitchFamily="34" charset="0"/>
                        </a:rPr>
                        <a:t> the </a:t>
                      </a:r>
                      <a:r>
                        <a:rPr lang="en-US" sz="1600" dirty="0" err="1" smtClean="0">
                          <a:solidFill>
                            <a:schemeClr val="tx1"/>
                          </a:solidFill>
                          <a:latin typeface="Huawei Sans" panose="020C0503030203020204" pitchFamily="34" charset="0"/>
                        </a:rPr>
                        <a:t>ifOperStatus</a:t>
                      </a:r>
                      <a:r>
                        <a:rPr lang="en-US" sz="1600" dirty="0" smtClean="0">
                          <a:solidFill>
                            <a:schemeClr val="tx1"/>
                          </a:solidFill>
                          <a:latin typeface="Huawei Sans" panose="020C0503030203020204" pitchFamily="34" charset="0"/>
                        </a:rPr>
                        <a:t> object has changed to the Down state from another state (not </a:t>
                      </a:r>
                      <a:r>
                        <a:rPr lang="en-US" sz="1600" dirty="0" err="1" smtClean="0">
                          <a:solidFill>
                            <a:schemeClr val="tx1"/>
                          </a:solidFill>
                          <a:latin typeface="Huawei Sans" panose="020C0503030203020204" pitchFamily="34" charset="0"/>
                        </a:rPr>
                        <a:t>notPresent</a:t>
                      </a:r>
                      <a:r>
                        <a:rPr lang="en-US" sz="1600" dirty="0" smtClean="0">
                          <a:solidFill>
                            <a:schemeClr val="tx1"/>
                          </a:solidFill>
                          <a:latin typeface="Huawei Sans" panose="020C0503030203020204" pitchFamily="34" charset="0"/>
                        </a:rPr>
                        <a:t>) which is represented by the value of </a:t>
                      </a:r>
                      <a:r>
                        <a:rPr lang="en-US" sz="1600" dirty="0" err="1" smtClean="0">
                          <a:solidFill>
                            <a:schemeClr val="tx1"/>
                          </a:solidFill>
                          <a:latin typeface="Huawei Sans" panose="020C0503030203020204" pitchFamily="34" charset="0"/>
                        </a:rPr>
                        <a:t>ifOperStatus</a:t>
                      </a:r>
                      <a:r>
                        <a:rPr lang="en-US" sz="1600" dirty="0" smtClean="0">
                          <a:solidFill>
                            <a:schemeClr val="tx1"/>
                          </a:solidFill>
                          <a:latin typeface="Huawei Sans" panose="020C0503030203020204" pitchFamily="34" charset="0"/>
                        </a:rPr>
                        <a:t>.</a:t>
                      </a:r>
                      <a:endParaRPr lang="en-US" sz="1600" dirty="0">
                        <a:solidFill>
                          <a:schemeClr val="tx1"/>
                        </a:solidFill>
                        <a:latin typeface="Huawei Sans" panose="020C0503030203020204" pitchFamily="34" charset="0"/>
                      </a:endParaRPr>
                    </a:p>
                  </a:txBody>
                  <a:tcPr marL="90000" marR="90000" marT="46800" marB="468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6485191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p:txBody>
          <a:bodyPr/>
          <a:lstStyle/>
          <a:p>
            <a:r>
              <a:rPr lang="en-US" sz="2000" dirty="0" smtClean="0"/>
              <a:t>An NMS uses SNMPv3 to send query and set operation instructions to managed devices, receive operation responses, and listen on trap information sent by managed devices.</a:t>
            </a:r>
            <a:endParaRPr lang="en-US" sz="2000" dirty="0"/>
          </a:p>
        </p:txBody>
      </p:sp>
      <p:sp>
        <p:nvSpPr>
          <p:cNvPr id="2" name="标题 1"/>
          <p:cNvSpPr>
            <a:spLocks noGrp="1"/>
          </p:cNvSpPr>
          <p:nvPr>
            <p:ph type="title"/>
          </p:nvPr>
        </p:nvSpPr>
        <p:spPr/>
        <p:txBody>
          <a:bodyPr/>
          <a:lstStyle/>
          <a:p>
            <a:r>
              <a:rPr lang="en-US" smtClean="0"/>
              <a:t>Basic SNMP Operations</a:t>
            </a:r>
            <a:endParaRPr lang="en-US" dirty="0"/>
          </a:p>
        </p:txBody>
      </p:sp>
      <p:graphicFrame>
        <p:nvGraphicFramePr>
          <p:cNvPr id="7" name="表格 6"/>
          <p:cNvGraphicFramePr>
            <a:graphicFrameLocks noGrp="1"/>
          </p:cNvGraphicFramePr>
          <p:nvPr>
            <p:extLst/>
          </p:nvPr>
        </p:nvGraphicFramePr>
        <p:xfrm>
          <a:off x="830317" y="2186452"/>
          <a:ext cx="10534369" cy="4079609"/>
        </p:xfrm>
        <a:graphic>
          <a:graphicData uri="http://schemas.openxmlformats.org/drawingml/2006/table">
            <a:tbl>
              <a:tblPr firstRow="1" bandRow="1">
                <a:tableStyleId>{69012ECD-51FC-41F1-AA8D-1B2483CD663E}</a:tableStyleId>
              </a:tblPr>
              <a:tblGrid>
                <a:gridCol w="1248740">
                  <a:extLst>
                    <a:ext uri="{9D8B030D-6E8A-4147-A177-3AD203B41FA5}">
                      <a16:colId xmlns="" xmlns:a16="http://schemas.microsoft.com/office/drawing/2014/main" val="20000"/>
                    </a:ext>
                  </a:extLst>
                </a:gridCol>
                <a:gridCol w="2079057">
                  <a:extLst>
                    <a:ext uri="{9D8B030D-6E8A-4147-A177-3AD203B41FA5}">
                      <a16:colId xmlns="" xmlns:a16="http://schemas.microsoft.com/office/drawing/2014/main" val="20001"/>
                    </a:ext>
                  </a:extLst>
                </a:gridCol>
                <a:gridCol w="7206572">
                  <a:extLst>
                    <a:ext uri="{9D8B030D-6E8A-4147-A177-3AD203B41FA5}">
                      <a16:colId xmlns="" xmlns:a16="http://schemas.microsoft.com/office/drawing/2014/main" val="20002"/>
                    </a:ext>
                  </a:extLst>
                </a:gridCol>
              </a:tblGrid>
              <a:tr h="442881">
                <a:tc>
                  <a:txBody>
                    <a:bodyPr/>
                    <a:lstStyle/>
                    <a:p>
                      <a:pPr algn="ctr" fontAlgn="ctr"/>
                      <a:r>
                        <a:rPr lang="en-US" sz="1600" dirty="0" smtClean="0">
                          <a:latin typeface="Huawei Sans" panose="020C0503030203020204" pitchFamily="34" charset="0"/>
                        </a:rPr>
                        <a:t>Function</a:t>
                      </a:r>
                      <a:endParaRPr lang="en-US" sz="1600" dirty="0">
                        <a:latin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algn="ctr" fontAlgn="ctr"/>
                      <a:r>
                        <a:rPr lang="en-US" sz="1600" dirty="0" smtClean="0">
                          <a:latin typeface="Huawei Sans" panose="020C0503030203020204" pitchFamily="34" charset="0"/>
                        </a:rPr>
                        <a:t>SNMPv3 Operation</a:t>
                      </a:r>
                      <a:endParaRPr lang="en-US" sz="1600" dirty="0">
                        <a:latin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fontAlgn="ctr"/>
                      <a:r>
                        <a:rPr lang="en-US" sz="1600" dirty="0" smtClean="0">
                          <a:latin typeface="Huawei Sans" panose="020C0503030203020204" pitchFamily="34" charset="0"/>
                        </a:rPr>
                        <a:t>Description</a:t>
                      </a:r>
                      <a:endParaRPr lang="en-US" sz="1600" dirty="0">
                        <a:latin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solidFill>
                  </a:tcPr>
                </a:tc>
                <a:extLst>
                  <a:ext uri="{0D108BD9-81ED-4DB2-BD59-A6C34878D82A}">
                    <a16:rowId xmlns="" xmlns:a16="http://schemas.microsoft.com/office/drawing/2014/main" val="10000"/>
                  </a:ext>
                </a:extLst>
              </a:tr>
              <a:tr h="413882">
                <a:tc rowSpan="3">
                  <a:txBody>
                    <a:bodyPr/>
                    <a:lstStyle/>
                    <a:p>
                      <a:pPr algn="ctr" fontAlgn="ctr"/>
                      <a:r>
                        <a:rPr lang="en-US" sz="1600" dirty="0" smtClean="0">
                          <a:latin typeface="Huawei Sans" panose="020C0503030203020204" pitchFamily="34" charset="0"/>
                        </a:rPr>
                        <a:t>Query</a:t>
                      </a:r>
                      <a:endParaRPr lang="en-US" sz="1600" dirty="0">
                        <a:latin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600" dirty="0" smtClean="0">
                          <a:latin typeface="Huawei Sans" panose="020C0503030203020204" pitchFamily="34" charset="0"/>
                        </a:rPr>
                        <a:t>Get</a:t>
                      </a:r>
                      <a:endParaRPr lang="en-US" altLang="zh-CN" sz="1600" dirty="0">
                        <a:latin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ctr"/>
                      <a:r>
                        <a:rPr lang="en-US" sz="1600" dirty="0" smtClean="0">
                          <a:latin typeface="Huawei Sans" panose="020C0503030203020204" pitchFamily="34" charset="0"/>
                        </a:rPr>
                        <a:t>Obtains one or more </a:t>
                      </a:r>
                      <a:r>
                        <a:rPr lang="en-US" sz="1600" kern="1200" dirty="0" smtClean="0">
                          <a:solidFill>
                            <a:schemeClr val="tx1"/>
                          </a:solidFill>
                          <a:latin typeface="Huawei Sans" panose="020C0503030203020204" pitchFamily="34" charset="0"/>
                          <a:ea typeface="+mn-ea"/>
                          <a:cs typeface="+mn-cs"/>
                        </a:rPr>
                        <a:t>variables </a:t>
                      </a:r>
                      <a:r>
                        <a:rPr lang="en-US" sz="1600" dirty="0" smtClean="0">
                          <a:latin typeface="Huawei Sans" panose="020C0503030203020204" pitchFamily="34" charset="0"/>
                        </a:rPr>
                        <a:t>from an SNMP agent.</a:t>
                      </a:r>
                      <a:endParaRPr lang="en-US" sz="1600" dirty="0">
                        <a:latin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1"/>
                  </a:ext>
                </a:extLst>
              </a:tr>
              <a:tr h="413882">
                <a:tc vMerge="1">
                  <a:txBody>
                    <a:bodyPr/>
                    <a:lstStyle/>
                    <a:p>
                      <a:endParaRPr lang="zh-CN" altLang="en-US" dirty="0"/>
                    </a:p>
                  </a:txBody>
                  <a:tcPr/>
                </a:tc>
                <a:tc>
                  <a:txBody>
                    <a:bodyPr/>
                    <a:lstStyle/>
                    <a:p>
                      <a:pPr algn="ctr" fontAlgn="ctr"/>
                      <a:r>
                        <a:rPr lang="en-US" sz="1600" dirty="0" err="1" smtClean="0">
                          <a:latin typeface="Huawei Sans" panose="020C0503030203020204" pitchFamily="34" charset="0"/>
                        </a:rPr>
                        <a:t>GetNext</a:t>
                      </a:r>
                      <a:endParaRPr lang="en-US" altLang="zh-CN" sz="1600" dirty="0">
                        <a:latin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034" rtl="0" eaLnBrk="1" fontAlgn="ctr" latinLnBrk="0" hangingPunct="1">
                        <a:lnSpc>
                          <a:spcPct val="100000"/>
                        </a:lnSpc>
                        <a:spcBef>
                          <a:spcPts val="0"/>
                        </a:spcBef>
                        <a:spcAft>
                          <a:spcPts val="0"/>
                        </a:spcAft>
                        <a:buClrTx/>
                        <a:buSzTx/>
                        <a:buFontTx/>
                        <a:buNone/>
                        <a:tabLst/>
                        <a:defRPr/>
                      </a:pPr>
                      <a:r>
                        <a:rPr lang="en-US" sz="1600" dirty="0" smtClean="0">
                          <a:latin typeface="Huawei Sans" panose="020C0503030203020204" pitchFamily="34" charset="0"/>
                        </a:rPr>
                        <a:t>Obtains the next </a:t>
                      </a:r>
                      <a:r>
                        <a:rPr lang="en-US" sz="1600" kern="1200" dirty="0" smtClean="0">
                          <a:solidFill>
                            <a:schemeClr val="tx1"/>
                          </a:solidFill>
                          <a:latin typeface="Huawei Sans" panose="020C0503030203020204" pitchFamily="34" charset="0"/>
                          <a:ea typeface="+mn-ea"/>
                          <a:cs typeface="+mn-cs"/>
                        </a:rPr>
                        <a:t>variable from </a:t>
                      </a:r>
                      <a:r>
                        <a:rPr lang="en-US" sz="1600" dirty="0" smtClean="0">
                          <a:latin typeface="Huawei Sans" panose="020C0503030203020204" pitchFamily="34" charset="0"/>
                        </a:rPr>
                        <a:t>an </a:t>
                      </a:r>
                      <a:r>
                        <a:rPr lang="en-US" sz="1600" kern="1200" dirty="0" smtClean="0">
                          <a:solidFill>
                            <a:schemeClr val="tx1"/>
                          </a:solidFill>
                          <a:latin typeface="Huawei Sans" panose="020C0503030203020204" pitchFamily="34" charset="0"/>
                          <a:ea typeface="+mn-ea"/>
                          <a:cs typeface="+mn-cs"/>
                        </a:rPr>
                        <a:t>SNMP agent in lexicographical order.</a:t>
                      </a:r>
                      <a:endParaRPr lang="en-US" sz="1600" kern="1200" dirty="0">
                        <a:solidFill>
                          <a:schemeClr val="tx1"/>
                        </a:solidFill>
                        <a:latin typeface="Huawei Sans" panose="020C0503030203020204" pitchFamily="34" charset="0"/>
                        <a:ea typeface="+mn-ea"/>
                        <a:cs typeface="+mn-cs"/>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2"/>
                  </a:ext>
                </a:extLst>
              </a:tr>
              <a:tr h="413882">
                <a:tc vMerge="1">
                  <a:txBody>
                    <a:bodyPr/>
                    <a:lstStyle/>
                    <a:p>
                      <a:endParaRPr lang="zh-CN" altLang="en-US" dirty="0"/>
                    </a:p>
                  </a:txBody>
                  <a:tcPr/>
                </a:tc>
                <a:tc>
                  <a:txBody>
                    <a:bodyPr/>
                    <a:lstStyle/>
                    <a:p>
                      <a:pPr algn="ctr" fontAlgn="ctr"/>
                      <a:r>
                        <a:rPr lang="en-US" sz="1600" dirty="0" err="1" smtClean="0">
                          <a:latin typeface="Huawei Sans" panose="020C0503030203020204" pitchFamily="34" charset="0"/>
                        </a:rPr>
                        <a:t>GetBulk</a:t>
                      </a:r>
                      <a:endParaRPr lang="en-US" altLang="zh-CN" sz="1600" dirty="0">
                        <a:latin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ctr"/>
                      <a:r>
                        <a:rPr lang="en-US" sz="1600" dirty="0" smtClean="0">
                          <a:latin typeface="Huawei Sans" panose="020C0503030203020204" pitchFamily="34" charset="0"/>
                        </a:rPr>
                        <a:t>Queries information from an SNMP agent in batches.</a:t>
                      </a:r>
                      <a:endParaRPr lang="en-US" sz="1600" dirty="0">
                        <a:latin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3"/>
                  </a:ext>
                </a:extLst>
              </a:tr>
              <a:tr h="413882">
                <a:tc>
                  <a:txBody>
                    <a:bodyPr/>
                    <a:lstStyle/>
                    <a:p>
                      <a:pPr algn="ctr" fontAlgn="ctr"/>
                      <a:r>
                        <a:rPr lang="en-US" sz="1600" dirty="0" smtClean="0">
                          <a:latin typeface="Huawei Sans" panose="020C0503030203020204" pitchFamily="34" charset="0"/>
                        </a:rPr>
                        <a:t>Set</a:t>
                      </a:r>
                      <a:endParaRPr lang="en-US" sz="1600" dirty="0">
                        <a:latin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600" dirty="0" smtClean="0">
                          <a:latin typeface="Huawei Sans" panose="020C0503030203020204" pitchFamily="34" charset="0"/>
                        </a:rPr>
                        <a:t>Set</a:t>
                      </a:r>
                      <a:endParaRPr lang="en-US" altLang="zh-CN" sz="1600" dirty="0">
                        <a:latin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ctr"/>
                      <a:r>
                        <a:rPr lang="en-US" sz="1600" dirty="0" smtClean="0">
                          <a:latin typeface="Huawei Sans" panose="020C0503030203020204" pitchFamily="34" charset="0"/>
                        </a:rPr>
                        <a:t>Requests an SNMP agent t</a:t>
                      </a:r>
                      <a:r>
                        <a:rPr lang="en-US" altLang="zh-CN" sz="1600" dirty="0" smtClean="0">
                          <a:latin typeface="Huawei Sans" panose="020C0503030203020204" pitchFamily="34" charset="0"/>
                        </a:rPr>
                        <a:t>o</a:t>
                      </a:r>
                      <a:r>
                        <a:rPr lang="en-US" sz="1600" dirty="0" smtClean="0">
                          <a:latin typeface="Huawei Sans" panose="020C0503030203020204" pitchFamily="34" charset="0"/>
                        </a:rPr>
                        <a:t> set one or more variables.</a:t>
                      </a:r>
                      <a:endParaRPr lang="en-US" sz="1600" dirty="0">
                        <a:latin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4"/>
                  </a:ext>
                </a:extLst>
              </a:tr>
              <a:tr h="500530">
                <a:tc rowSpan="2">
                  <a:txBody>
                    <a:bodyPr/>
                    <a:lstStyle/>
                    <a:p>
                      <a:pPr algn="ctr" fontAlgn="ctr"/>
                      <a:r>
                        <a:rPr lang="en-US" sz="1600" dirty="0" smtClean="0">
                          <a:latin typeface="Huawei Sans" panose="020C0503030203020204" pitchFamily="34" charset="0"/>
                        </a:rPr>
                        <a:t>Trap</a:t>
                      </a:r>
                      <a:endParaRPr lang="en-US" sz="1600" dirty="0">
                        <a:latin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600" dirty="0" smtClean="0">
                          <a:latin typeface="Huawei Sans" panose="020C0503030203020204" pitchFamily="34" charset="0"/>
                        </a:rPr>
                        <a:t>Trap</a:t>
                      </a:r>
                      <a:endParaRPr lang="en-US" altLang="zh-CN" sz="1600" dirty="0">
                        <a:latin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ctr"/>
                      <a:r>
                        <a:rPr lang="en-US" sz="1600" dirty="0" smtClean="0">
                          <a:latin typeface="Huawei Sans" panose="020C0503030203020204" pitchFamily="34" charset="0"/>
                        </a:rPr>
                        <a:t>An</a:t>
                      </a:r>
                      <a:r>
                        <a:rPr lang="en-US" sz="1600" baseline="0" dirty="0" smtClean="0">
                          <a:latin typeface="Huawei Sans" panose="020C0503030203020204" pitchFamily="34" charset="0"/>
                        </a:rPr>
                        <a:t> </a:t>
                      </a:r>
                      <a:r>
                        <a:rPr lang="en-US" sz="1600" dirty="0" smtClean="0">
                          <a:latin typeface="Huawei Sans" panose="020C0503030203020204" pitchFamily="34" charset="0"/>
                        </a:rPr>
                        <a:t>SNMP agent sends traps</a:t>
                      </a:r>
                      <a:r>
                        <a:rPr lang="en-US" sz="1600" baseline="0" dirty="0" smtClean="0">
                          <a:latin typeface="Huawei Sans" panose="020C0503030203020204" pitchFamily="34" charset="0"/>
                        </a:rPr>
                        <a:t> </a:t>
                      </a:r>
                      <a:r>
                        <a:rPr lang="en-US" sz="1600" dirty="0" smtClean="0">
                          <a:latin typeface="Huawei Sans" panose="020C0503030203020204" pitchFamily="34" charset="0"/>
                        </a:rPr>
                        <a:t>to notify</a:t>
                      </a:r>
                      <a:r>
                        <a:rPr lang="en-US" sz="1600" baseline="0" dirty="0" smtClean="0">
                          <a:latin typeface="Huawei Sans" panose="020C0503030203020204" pitchFamily="34" charset="0"/>
                        </a:rPr>
                        <a:t> </a:t>
                      </a:r>
                      <a:r>
                        <a:rPr lang="en-US" sz="1600" dirty="0" smtClean="0">
                          <a:latin typeface="Huawei Sans" panose="020C0503030203020204" pitchFamily="34" charset="0"/>
                        </a:rPr>
                        <a:t>the NMS of events generated by the managed device.</a:t>
                      </a:r>
                      <a:endParaRPr lang="en-US" sz="1600" dirty="0">
                        <a:latin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5"/>
                  </a:ext>
                </a:extLst>
              </a:tr>
              <a:tr h="500530">
                <a:tc vMerge="1">
                  <a:txBody>
                    <a:bodyPr/>
                    <a:lstStyle/>
                    <a:p>
                      <a:endParaRPr lang="zh-CN" altLang="en-US"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9DFF9"/>
                    </a:solidFill>
                  </a:tcPr>
                </a:tc>
                <a:tc>
                  <a:txBody>
                    <a:bodyPr/>
                    <a:lstStyle/>
                    <a:p>
                      <a:pPr algn="ctr" fontAlgn="ctr"/>
                      <a:r>
                        <a:rPr lang="en-US" sz="1600" dirty="0" smtClean="0">
                          <a:latin typeface="Huawei Sans" panose="020C0503030203020204" pitchFamily="34" charset="0"/>
                        </a:rPr>
                        <a:t>Inform</a:t>
                      </a:r>
                      <a:endParaRPr lang="en-US" altLang="zh-CN" sz="1600" dirty="0">
                        <a:latin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ctr"/>
                      <a:r>
                        <a:rPr lang="en-US" sz="1600" dirty="0" smtClean="0">
                          <a:latin typeface="Huawei Sans" panose="020C0503030203020204" pitchFamily="34" charset="0"/>
                        </a:rPr>
                        <a:t>Provides similar functions to the trap operation. The difference is that the inform operation requires an acknowledgement from the NMS. Therefore,</a:t>
                      </a:r>
                      <a:r>
                        <a:rPr lang="en-US" sz="1600" baseline="0" dirty="0" smtClean="0">
                          <a:latin typeface="Huawei Sans" panose="020C0503030203020204" pitchFamily="34" charset="0"/>
                        </a:rPr>
                        <a:t> </a:t>
                      </a:r>
                      <a:r>
                        <a:rPr lang="en-US" sz="1600" dirty="0" smtClean="0">
                          <a:latin typeface="Huawei Sans" panose="020C0503030203020204" pitchFamily="34" charset="0"/>
                        </a:rPr>
                        <a:t>informs</a:t>
                      </a:r>
                      <a:r>
                        <a:rPr lang="en-US" sz="1600" baseline="0" dirty="0" smtClean="0">
                          <a:latin typeface="Huawei Sans" panose="020C0503030203020204" pitchFamily="34" charset="0"/>
                        </a:rPr>
                        <a:t> </a:t>
                      </a:r>
                      <a:r>
                        <a:rPr lang="en-US" sz="1600" dirty="0" smtClean="0">
                          <a:latin typeface="Huawei Sans" panose="020C0503030203020204" pitchFamily="34" charset="0"/>
                        </a:rPr>
                        <a:t>occupy more system resources than traps.</a:t>
                      </a:r>
                      <a:endParaRPr lang="en-US" sz="1600" dirty="0">
                        <a:latin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6"/>
                  </a:ext>
                </a:extLst>
              </a:tr>
              <a:tr h="500530">
                <a:tc>
                  <a:txBody>
                    <a:bodyPr/>
                    <a:lstStyle/>
                    <a:p>
                      <a:pPr algn="ctr" fontAlgn="ctr"/>
                      <a:r>
                        <a:rPr lang="en-US" sz="1600" dirty="0" smtClean="0">
                          <a:latin typeface="Huawei Sans" panose="020C0503030203020204" pitchFamily="34" charset="0"/>
                        </a:rPr>
                        <a:t>Response</a:t>
                      </a:r>
                      <a:endParaRPr lang="en-US" sz="1600" dirty="0">
                        <a:latin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600" dirty="0" smtClean="0">
                          <a:latin typeface="Huawei Sans" panose="020C0503030203020204" pitchFamily="34" charset="0"/>
                        </a:rPr>
                        <a:t>Response</a:t>
                      </a:r>
                      <a:endParaRPr lang="en-US" altLang="zh-CN" sz="1600" dirty="0">
                        <a:latin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ctr"/>
                      <a:r>
                        <a:rPr lang="en-US" sz="1600" dirty="0" smtClean="0">
                          <a:latin typeface="Huawei Sans" panose="020C0503030203020204" pitchFamily="34" charset="0"/>
                        </a:rPr>
                        <a:t>A response message is sent by an SNMP agent in response to the Get or Set operation or by an NMS in response to an inform.</a:t>
                      </a:r>
                      <a:endParaRPr lang="en-US" sz="1600" dirty="0">
                        <a:latin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7"/>
                  </a:ext>
                </a:extLst>
              </a:tr>
            </a:tbl>
          </a:graphicData>
        </a:graphic>
      </p:graphicFrame>
    </p:spTree>
    <p:extLst>
      <p:ext uri="{BB962C8B-B14F-4D97-AF65-F5344CB8AC3E}">
        <p14:creationId xmlns:p14="http://schemas.microsoft.com/office/powerpoint/2010/main" val="134618401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p:txBody>
          <a:bodyPr/>
          <a:lstStyle/>
          <a:p>
            <a:r>
              <a:rPr lang="en-US" sz="1400" dirty="0" smtClean="0"/>
              <a:t>SNMP faces security threats when performing basic operations such as Get and Set. SNMPv3 is more secure than SNMPv1 and SNMPv2c.</a:t>
            </a:r>
            <a:endParaRPr lang="en-US" altLang="zh-CN" sz="1400" dirty="0" smtClean="0"/>
          </a:p>
          <a:p>
            <a:pPr lvl="1"/>
            <a:r>
              <a:rPr lang="en-US" sz="1400" dirty="0" smtClean="0"/>
              <a:t>Basic concepts:</a:t>
            </a:r>
            <a:endParaRPr lang="en-US" altLang="zh-CN" sz="1400" dirty="0" smtClean="0"/>
          </a:p>
          <a:p>
            <a:pPr lvl="2"/>
            <a:r>
              <a:rPr lang="en-US" sz="1400" dirty="0" smtClean="0"/>
              <a:t>Group: a collection of users with a specific security level. The security levels include:</a:t>
            </a:r>
            <a:endParaRPr lang="en-US" altLang="zh-CN" sz="1400" dirty="0" smtClean="0"/>
          </a:p>
          <a:p>
            <a:pPr lvl="3"/>
            <a:r>
              <a:rPr lang="en-US" sz="1200" dirty="0" smtClean="0"/>
              <a:t>Level 1: </a:t>
            </a:r>
            <a:r>
              <a:rPr lang="en-US" sz="1200" dirty="0" err="1" smtClean="0"/>
              <a:t>authPriv</a:t>
            </a:r>
            <a:r>
              <a:rPr lang="en-US" sz="1200" dirty="0" smtClean="0"/>
              <a:t> (authentication and encryption)</a:t>
            </a:r>
            <a:endParaRPr lang="en-US" altLang="zh-CN" sz="1200" dirty="0" smtClean="0"/>
          </a:p>
          <a:p>
            <a:pPr lvl="3"/>
            <a:r>
              <a:rPr lang="en-US" sz="1200" dirty="0" smtClean="0"/>
              <a:t>Level 2: </a:t>
            </a:r>
            <a:r>
              <a:rPr lang="en-US" sz="1200" dirty="0" err="1" smtClean="0"/>
              <a:t>authNoPriv</a:t>
            </a:r>
            <a:r>
              <a:rPr lang="en-US" sz="1200" dirty="0" smtClean="0"/>
              <a:t> (authentication and no encryption)</a:t>
            </a:r>
            <a:endParaRPr lang="en-US" altLang="zh-CN" sz="1200" dirty="0" smtClean="0"/>
          </a:p>
          <a:p>
            <a:pPr lvl="3"/>
            <a:r>
              <a:rPr lang="en-US" sz="1200" dirty="0" smtClean="0"/>
              <a:t>Level 3: </a:t>
            </a:r>
            <a:r>
              <a:rPr lang="en-US" sz="1200" dirty="0" err="1" smtClean="0"/>
              <a:t>noAuthNoPriv</a:t>
            </a:r>
            <a:r>
              <a:rPr lang="en-US" sz="1200" dirty="0" smtClean="0"/>
              <a:t> (no authentication and no encryption)</a:t>
            </a:r>
            <a:endParaRPr lang="en-US" altLang="zh-CN" sz="1200" dirty="0" smtClean="0"/>
          </a:p>
          <a:p>
            <a:pPr lvl="2">
              <a:lnSpc>
                <a:spcPct val="120000"/>
              </a:lnSpc>
            </a:pPr>
            <a:r>
              <a:rPr lang="en-US" sz="1400" dirty="0" smtClean="0"/>
              <a:t>View: a set of MIB objects that are accessible </a:t>
            </a:r>
            <a:r>
              <a:rPr lang="en-US" sz="1400" smtClean="0"/>
              <a:t>to users</a:t>
            </a:r>
          </a:p>
          <a:p>
            <a:pPr lvl="2">
              <a:lnSpc>
                <a:spcPct val="120000"/>
              </a:lnSpc>
            </a:pPr>
            <a:endParaRPr lang="en-US" altLang="zh-CN" sz="1400" dirty="0" smtClean="0"/>
          </a:p>
          <a:p>
            <a:pPr lvl="1">
              <a:lnSpc>
                <a:spcPct val="120000"/>
              </a:lnSpc>
            </a:pPr>
            <a:r>
              <a:rPr lang="en-US" sz="1400" dirty="0" smtClean="0"/>
              <a:t>SNMPv3 enhances security with the following models:</a:t>
            </a:r>
            <a:endParaRPr lang="en-US" altLang="zh-CN" sz="1400" dirty="0" smtClean="0"/>
          </a:p>
          <a:p>
            <a:pPr lvl="2"/>
            <a:r>
              <a:rPr lang="en-US" sz="1400" dirty="0" smtClean="0"/>
              <a:t>User-based security model (USM):</a:t>
            </a:r>
            <a:endParaRPr lang="en-US" altLang="zh-CN" sz="1400" dirty="0" smtClean="0"/>
          </a:p>
          <a:p>
            <a:pPr lvl="3"/>
            <a:r>
              <a:rPr lang="en-US" sz="1200" dirty="0" smtClean="0"/>
              <a:t>Identity authentication: When receiving a message, an agent (or NMS) determines whether the message is from an authorized NMS (or agent) and whether the message has been modified during transmission.</a:t>
            </a:r>
            <a:endParaRPr lang="en-US" altLang="zh-CN" sz="1200" dirty="0" smtClean="0"/>
          </a:p>
          <a:p>
            <a:pPr lvl="3"/>
            <a:r>
              <a:rPr lang="en-US" sz="1200" dirty="0" smtClean="0"/>
              <a:t>Data encryption: The NMS and agent use a symmetric key system, and use the same key to encrypt and decrypt data.</a:t>
            </a:r>
            <a:endParaRPr lang="en-US" altLang="zh-CN" sz="1200" dirty="0" smtClean="0"/>
          </a:p>
          <a:p>
            <a:pPr lvl="2"/>
            <a:r>
              <a:rPr lang="en-US" sz="1400" dirty="0" smtClean="0"/>
              <a:t>View-based access control model (VACM): controls access of user groups based on views.</a:t>
            </a:r>
            <a:endParaRPr lang="en-US" altLang="zh-CN" sz="1400" dirty="0" smtClean="0"/>
          </a:p>
          <a:p>
            <a:pPr lvl="1"/>
            <a:endParaRPr lang="en-US" altLang="zh-CN" sz="1400" dirty="0" smtClean="0"/>
          </a:p>
          <a:p>
            <a:endParaRPr lang="en-US" altLang="zh-CN" sz="1600" dirty="0"/>
          </a:p>
        </p:txBody>
      </p:sp>
      <p:sp>
        <p:nvSpPr>
          <p:cNvPr id="2" name="标题 1"/>
          <p:cNvSpPr>
            <a:spLocks noGrp="1"/>
          </p:cNvSpPr>
          <p:nvPr>
            <p:ph type="title"/>
          </p:nvPr>
        </p:nvSpPr>
        <p:spPr/>
        <p:txBody>
          <a:bodyPr/>
          <a:lstStyle/>
          <a:p>
            <a:r>
              <a:rPr lang="en-US" smtClean="0"/>
              <a:t>Security Enhancement</a:t>
            </a:r>
            <a:endParaRPr lang="en-US" dirty="0"/>
          </a:p>
        </p:txBody>
      </p:sp>
    </p:spTree>
    <p:extLst>
      <p:ext uri="{BB962C8B-B14F-4D97-AF65-F5344CB8AC3E}">
        <p14:creationId xmlns:p14="http://schemas.microsoft.com/office/powerpoint/2010/main" val="96893459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a:xfrm>
            <a:off x="451877" y="1242453"/>
            <a:ext cx="11306175" cy="580709"/>
          </a:xfrm>
        </p:spPr>
        <p:txBody>
          <a:bodyPr/>
          <a:lstStyle/>
          <a:p>
            <a:r>
              <a:rPr lang="en-US" sz="1600" dirty="0" smtClean="0"/>
              <a:t>Get operation: obtains one or more variables from the SNMP agent of a managed device. The following shows how an NMS obtains the IP address of a specified interface on a managed device through the Get operation.</a:t>
            </a:r>
            <a:endParaRPr lang="en-US" sz="1600" dirty="0"/>
          </a:p>
        </p:txBody>
      </p:sp>
      <p:sp>
        <p:nvSpPr>
          <p:cNvPr id="4" name="标题 3"/>
          <p:cNvSpPr>
            <a:spLocks noGrp="1"/>
          </p:cNvSpPr>
          <p:nvPr>
            <p:ph type="title"/>
          </p:nvPr>
        </p:nvSpPr>
        <p:spPr/>
        <p:txBody>
          <a:bodyPr/>
          <a:lstStyle/>
          <a:p>
            <a:r>
              <a:rPr lang="en-US" smtClean="0"/>
              <a:t>SNMP Operation: Get</a:t>
            </a:r>
            <a:endParaRPr lang="en-US" altLang="zh-CN" dirty="0"/>
          </a:p>
        </p:txBody>
      </p:sp>
      <p:pic>
        <p:nvPicPr>
          <p:cNvPr id="27" name="图片 2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111844" y="2123744"/>
            <a:ext cx="733315" cy="676342"/>
          </a:xfrm>
          <a:prstGeom prst="rect">
            <a:avLst/>
          </a:prstGeom>
        </p:spPr>
      </p:pic>
      <p:pic>
        <p:nvPicPr>
          <p:cNvPr id="28" name="图片 27"/>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8299049" y="2123744"/>
            <a:ext cx="734976" cy="656859"/>
          </a:xfrm>
          <a:prstGeom prst="rect">
            <a:avLst/>
          </a:prstGeom>
        </p:spPr>
      </p:pic>
      <p:sp>
        <p:nvSpPr>
          <p:cNvPr id="29" name="文本框 28"/>
          <p:cNvSpPr txBox="1"/>
          <p:nvPr/>
        </p:nvSpPr>
        <p:spPr>
          <a:xfrm>
            <a:off x="1808282" y="2199198"/>
            <a:ext cx="1303562" cy="523220"/>
          </a:xfrm>
          <a:prstGeom prst="rect">
            <a:avLst/>
          </a:prstGeom>
          <a:noFill/>
        </p:spPr>
        <p:txBody>
          <a:bodyPr wrap="none" rtlCol="0">
            <a:spAutoFit/>
          </a:bodyPr>
          <a:lstStyle/>
          <a:p>
            <a:pPr algn="ctr" fontAlgn="ctr"/>
            <a:r>
              <a:rPr lang="en-US" sz="1400" dirty="0" smtClean="0">
                <a:latin typeface="Huawei Sans" panose="020C0503030203020204" pitchFamily="34" charset="0"/>
              </a:rPr>
              <a:t>NMS</a:t>
            </a:r>
          </a:p>
          <a:p>
            <a:pPr algn="ctr" fontAlgn="ctr"/>
            <a:r>
              <a:rPr lang="en-US" sz="1400" dirty="0" smtClean="0">
                <a:latin typeface="Huawei Sans" panose="020C0503030203020204" pitchFamily="34" charset="0"/>
              </a:rPr>
              <a:t>UDP </a:t>
            </a:r>
            <a:r>
              <a:rPr lang="en-US" altLang="zh-CN" sz="1400" dirty="0" smtClean="0">
                <a:latin typeface="Huawei Sans" panose="020C0503030203020204" pitchFamily="34" charset="0"/>
              </a:rPr>
              <a:t>p</a:t>
            </a:r>
            <a:r>
              <a:rPr lang="en-US" sz="1400" dirty="0" smtClean="0">
                <a:latin typeface="Huawei Sans" panose="020C0503030203020204" pitchFamily="34" charset="0"/>
              </a:rPr>
              <a:t>ort 162</a:t>
            </a:r>
            <a:endParaRPr lang="en-US" altLang="zh-CN" sz="1400" dirty="0">
              <a:latin typeface="Huawei Sans" panose="020C0503030203020204" pitchFamily="34" charset="0"/>
            </a:endParaRPr>
          </a:p>
        </p:txBody>
      </p:sp>
      <p:sp>
        <p:nvSpPr>
          <p:cNvPr id="30" name="文本框 29"/>
          <p:cNvSpPr txBox="1"/>
          <p:nvPr/>
        </p:nvSpPr>
        <p:spPr>
          <a:xfrm>
            <a:off x="9001513" y="2199198"/>
            <a:ext cx="1518364" cy="523220"/>
          </a:xfrm>
          <a:prstGeom prst="rect">
            <a:avLst/>
          </a:prstGeom>
          <a:noFill/>
        </p:spPr>
        <p:txBody>
          <a:bodyPr wrap="none" rtlCol="0">
            <a:spAutoFit/>
          </a:bodyPr>
          <a:lstStyle/>
          <a:p>
            <a:pPr algn="ctr" fontAlgn="ctr"/>
            <a:r>
              <a:rPr lang="en-US" sz="1400" dirty="0" smtClean="0">
                <a:latin typeface="Huawei Sans" panose="020C0503030203020204" pitchFamily="34" charset="0"/>
              </a:rPr>
              <a:t>Managed device</a:t>
            </a:r>
          </a:p>
          <a:p>
            <a:pPr algn="ctr" fontAlgn="ctr"/>
            <a:r>
              <a:rPr lang="en-US" sz="1400" dirty="0" smtClean="0">
                <a:latin typeface="Huawei Sans" panose="020C0503030203020204" pitchFamily="34" charset="0"/>
              </a:rPr>
              <a:t>UDP port 161</a:t>
            </a:r>
            <a:endParaRPr lang="en-US" altLang="zh-CN" sz="1400" dirty="0">
              <a:latin typeface="Huawei Sans" panose="020C0503030203020204" pitchFamily="34" charset="0"/>
            </a:endParaRPr>
          </a:p>
        </p:txBody>
      </p:sp>
      <p:grpSp>
        <p:nvGrpSpPr>
          <p:cNvPr id="150" name="组合 149"/>
          <p:cNvGrpSpPr/>
          <p:nvPr/>
        </p:nvGrpSpPr>
        <p:grpSpPr>
          <a:xfrm>
            <a:off x="650690" y="3637253"/>
            <a:ext cx="2136740" cy="396000"/>
            <a:chOff x="1061526" y="2019264"/>
            <a:chExt cx="2136740" cy="396000"/>
          </a:xfrm>
        </p:grpSpPr>
        <p:sp>
          <p:nvSpPr>
            <p:cNvPr id="32" name="文本框 31"/>
            <p:cNvSpPr txBox="1"/>
            <p:nvPr/>
          </p:nvSpPr>
          <p:spPr>
            <a:xfrm>
              <a:off x="1061526" y="2019264"/>
              <a:ext cx="697298" cy="396000"/>
            </a:xfrm>
            <a:prstGeom prst="rect">
              <a:avLst/>
            </a:prstGeom>
            <a:solidFill>
              <a:srgbClr val="F2FBFE"/>
            </a:solidFill>
            <a:ln w="9525">
              <a:solidFill>
                <a:srgbClr val="99DFF9"/>
              </a:solidFill>
            </a:ln>
          </p:spPr>
          <p:txBody>
            <a:bodyPr wrap="none" lIns="0" tIns="0" rIns="0" bIns="0" rtlCol="0" anchor="ctr" anchorCtr="0">
              <a:noAutofit/>
            </a:bodyPr>
            <a:lstStyle>
              <a:defPPr>
                <a:defRPr lang="en-US"/>
              </a:defPPr>
              <a:lvl1pPr algn="ctr">
                <a:defRPr sz="1400">
                  <a:solidFill>
                    <a:srgbClr val="EC7061"/>
                  </a:solidFill>
                  <a:latin typeface="Arial" panose="020C0503030203020204" pitchFamily="34" charset="0"/>
                  <a:ea typeface="方正兰亭黑简体" panose="02000000000000000000" pitchFamily="2" charset="-122"/>
                </a:defRPr>
              </a:lvl1pPr>
            </a:lstStyle>
            <a:p>
              <a:pPr fontAlgn="ctr"/>
              <a:r>
                <a:rPr lang="en-US" sz="1200" dirty="0" smtClean="0">
                  <a:latin typeface="Huawei Sans" panose="020C0503030203020204" pitchFamily="34" charset="0"/>
                </a:rPr>
                <a:t>Get</a:t>
              </a:r>
              <a:endParaRPr lang="en-US" altLang="zh-CN" sz="1200" dirty="0">
                <a:latin typeface="Huawei Sans" panose="020C0503030203020204" pitchFamily="34" charset="0"/>
              </a:endParaRPr>
            </a:p>
          </p:txBody>
        </p:sp>
        <p:sp>
          <p:nvSpPr>
            <p:cNvPr id="33" name="文本框 32"/>
            <p:cNvSpPr txBox="1"/>
            <p:nvPr/>
          </p:nvSpPr>
          <p:spPr>
            <a:xfrm>
              <a:off x="1758266" y="2019264"/>
              <a:ext cx="1440000" cy="396000"/>
            </a:xfrm>
            <a:prstGeom prst="rect">
              <a:avLst/>
            </a:prstGeom>
            <a:solidFill>
              <a:srgbClr val="F2FBFE"/>
            </a:solidFill>
            <a:ln w="9525">
              <a:solidFill>
                <a:srgbClr val="99DFF9"/>
              </a:solidFill>
            </a:ln>
          </p:spPr>
          <p:txBody>
            <a:bodyPr wrap="none" lIns="0" tIns="0" rIns="0" bIns="0" rtlCol="0" anchor="ctr" anchorCtr="0">
              <a:noAutofit/>
            </a:bodyPr>
            <a:lstStyle>
              <a:defPPr>
                <a:defRPr lang="en-US"/>
              </a:defPPr>
              <a:lvl1pPr algn="ctr">
                <a:defRPr sz="1200">
                  <a:latin typeface="Arial" panose="020C0503030203020204" pitchFamily="34" charset="0"/>
                  <a:ea typeface="方正兰亭黑简体" panose="02000000000000000000" pitchFamily="2" charset="-122"/>
                </a:defRPr>
              </a:lvl1pPr>
            </a:lstStyle>
            <a:p>
              <a:pPr fontAlgn="ctr"/>
              <a:r>
                <a:rPr lang="en-US" dirty="0" smtClean="0">
                  <a:latin typeface="Huawei Sans" panose="020C0503030203020204" pitchFamily="34" charset="0"/>
                </a:rPr>
                <a:t>IP address </a:t>
              </a:r>
            </a:p>
            <a:p>
              <a:pPr fontAlgn="ctr"/>
              <a:r>
                <a:rPr lang="en-US" dirty="0" smtClean="0">
                  <a:latin typeface="Huawei Sans" panose="020C0503030203020204" pitchFamily="34" charset="0"/>
                </a:rPr>
                <a:t>of GE0/0/1?</a:t>
              </a:r>
              <a:endParaRPr lang="en-US" dirty="0">
                <a:latin typeface="Huawei Sans" panose="020C0503030203020204" pitchFamily="34" charset="0"/>
              </a:endParaRPr>
            </a:p>
          </p:txBody>
        </p:sp>
      </p:grpSp>
      <p:sp>
        <p:nvSpPr>
          <p:cNvPr id="153" name="矩形 152"/>
          <p:cNvSpPr/>
          <p:nvPr/>
        </p:nvSpPr>
        <p:spPr>
          <a:xfrm>
            <a:off x="3261339" y="2876647"/>
            <a:ext cx="324000" cy="3240000"/>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fontAlgn="ctr"/>
            <a:endParaRPr lang="en-US" altLang="zh-CN" dirty="0">
              <a:latin typeface="Huawei Sans" panose="020C0503030203020204" pitchFamily="34" charset="0"/>
            </a:endParaRPr>
          </a:p>
        </p:txBody>
      </p:sp>
      <p:sp>
        <p:nvSpPr>
          <p:cNvPr id="154" name="矩形 153"/>
          <p:cNvSpPr/>
          <p:nvPr/>
        </p:nvSpPr>
        <p:spPr>
          <a:xfrm>
            <a:off x="2859092" y="2876647"/>
            <a:ext cx="324000" cy="3240000"/>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57" name="文本框 156"/>
          <p:cNvSpPr txBox="1"/>
          <p:nvPr/>
        </p:nvSpPr>
        <p:spPr>
          <a:xfrm>
            <a:off x="3183092" y="3493651"/>
            <a:ext cx="461665" cy="2705584"/>
          </a:xfrm>
          <a:prstGeom prst="rect">
            <a:avLst/>
          </a:prstGeom>
          <a:noFill/>
        </p:spPr>
        <p:txBody>
          <a:bodyPr vert="vert270" wrap="square" rtlCol="0">
            <a:spAutoFit/>
          </a:bodyPr>
          <a:lstStyle/>
          <a:p>
            <a:pPr algn="r" fontAlgn="ctr"/>
            <a:r>
              <a:rPr lang="en-US" dirty="0" smtClean="0">
                <a:solidFill>
                  <a:schemeClr val="bg1"/>
                </a:solidFill>
                <a:latin typeface="Huawei Sans" panose="020C0503030203020204" pitchFamily="34" charset="0"/>
              </a:rPr>
              <a:t>Encryption module</a:t>
            </a:r>
            <a:endParaRPr lang="en-US" dirty="0">
              <a:solidFill>
                <a:schemeClr val="bg1"/>
              </a:solidFill>
              <a:latin typeface="Huawei Sans" panose="020C0503030203020204" pitchFamily="34" charset="0"/>
            </a:endParaRPr>
          </a:p>
        </p:txBody>
      </p:sp>
      <p:cxnSp>
        <p:nvCxnSpPr>
          <p:cNvPr id="160" name="直接连接符 159"/>
          <p:cNvCxnSpPr/>
          <p:nvPr/>
        </p:nvCxnSpPr>
        <p:spPr>
          <a:xfrm>
            <a:off x="3704095" y="2800086"/>
            <a:ext cx="0" cy="3420000"/>
          </a:xfrm>
          <a:prstGeom prst="line">
            <a:avLst/>
          </a:prstGeom>
          <a:ln w="19050">
            <a:solidFill>
              <a:srgbClr val="EC7061"/>
            </a:solidFill>
            <a:prstDash val="sysDot"/>
          </a:ln>
        </p:spPr>
        <p:style>
          <a:lnRef idx="1">
            <a:schemeClr val="accent1"/>
          </a:lnRef>
          <a:fillRef idx="0">
            <a:schemeClr val="accent1"/>
          </a:fillRef>
          <a:effectRef idx="0">
            <a:schemeClr val="accent1"/>
          </a:effectRef>
          <a:fontRef idx="minor">
            <a:schemeClr val="tx1"/>
          </a:fontRef>
        </p:style>
      </p:cxnSp>
      <p:cxnSp>
        <p:nvCxnSpPr>
          <p:cNvPr id="161" name="直接连接符 160"/>
          <p:cNvCxnSpPr/>
          <p:nvPr/>
        </p:nvCxnSpPr>
        <p:spPr>
          <a:xfrm>
            <a:off x="8484245" y="2780603"/>
            <a:ext cx="0" cy="3420000"/>
          </a:xfrm>
          <a:prstGeom prst="line">
            <a:avLst/>
          </a:prstGeom>
          <a:ln w="19050">
            <a:solidFill>
              <a:srgbClr val="00B0F0"/>
            </a:solidFill>
            <a:prstDash val="sysDot"/>
          </a:ln>
        </p:spPr>
        <p:style>
          <a:lnRef idx="1">
            <a:schemeClr val="accent1"/>
          </a:lnRef>
          <a:fillRef idx="0">
            <a:schemeClr val="accent1"/>
          </a:fillRef>
          <a:effectRef idx="0">
            <a:schemeClr val="accent1"/>
          </a:effectRef>
          <a:fontRef idx="minor">
            <a:schemeClr val="tx1"/>
          </a:fontRef>
        </p:style>
      </p:cxnSp>
      <p:sp>
        <p:nvSpPr>
          <p:cNvPr id="166" name="矩形 165"/>
          <p:cNvSpPr/>
          <p:nvPr/>
        </p:nvSpPr>
        <p:spPr>
          <a:xfrm>
            <a:off x="8597136" y="2876647"/>
            <a:ext cx="324000" cy="3240000"/>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70" name="矩形 169"/>
          <p:cNvSpPr/>
          <p:nvPr/>
        </p:nvSpPr>
        <p:spPr>
          <a:xfrm>
            <a:off x="8992798" y="2876646"/>
            <a:ext cx="324000" cy="3240000"/>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grpSp>
        <p:nvGrpSpPr>
          <p:cNvPr id="198" name="组合 197"/>
          <p:cNvGrpSpPr/>
          <p:nvPr/>
        </p:nvGrpSpPr>
        <p:grpSpPr>
          <a:xfrm>
            <a:off x="3704095" y="3637253"/>
            <a:ext cx="4780150" cy="396000"/>
            <a:chOff x="3704095" y="2458154"/>
            <a:chExt cx="4780150" cy="396000"/>
          </a:xfrm>
        </p:grpSpPr>
        <p:cxnSp>
          <p:nvCxnSpPr>
            <p:cNvPr id="173" name="直接连接符 172"/>
            <p:cNvCxnSpPr/>
            <p:nvPr/>
          </p:nvCxnSpPr>
          <p:spPr>
            <a:xfrm>
              <a:off x="3704095" y="2646618"/>
              <a:ext cx="4780150" cy="0"/>
            </a:xfrm>
            <a:prstGeom prst="line">
              <a:avLst/>
            </a:prstGeom>
            <a:ln w="25400">
              <a:solidFill>
                <a:srgbClr val="EC706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196" name="组合 195"/>
            <p:cNvGrpSpPr/>
            <p:nvPr/>
          </p:nvGrpSpPr>
          <p:grpSpPr>
            <a:xfrm>
              <a:off x="4501549" y="2458154"/>
              <a:ext cx="1957514" cy="396000"/>
              <a:chOff x="4501549" y="2458154"/>
              <a:chExt cx="1957514" cy="396000"/>
            </a:xfrm>
          </p:grpSpPr>
          <p:sp>
            <p:nvSpPr>
              <p:cNvPr id="174" name="文本框 173"/>
              <p:cNvSpPr txBox="1"/>
              <p:nvPr/>
            </p:nvSpPr>
            <p:spPr>
              <a:xfrm>
                <a:off x="4501549" y="2458154"/>
                <a:ext cx="404136" cy="396000"/>
              </a:xfrm>
              <a:prstGeom prst="rect">
                <a:avLst/>
              </a:prstGeom>
              <a:solidFill>
                <a:srgbClr val="F2FBFE"/>
              </a:solidFill>
              <a:ln w="9525">
                <a:solidFill>
                  <a:srgbClr val="99DFF9"/>
                </a:solidFill>
              </a:ln>
            </p:spPr>
            <p:txBody>
              <a:bodyPr wrap="none" lIns="0" tIns="0" rIns="0" bIns="0" rtlCol="0" anchor="ctr" anchorCtr="0">
                <a:noAutofit/>
              </a:bodyPr>
              <a:lstStyle>
                <a:defPPr>
                  <a:defRPr lang="en-US"/>
                </a:defPPr>
                <a:lvl1pPr algn="ctr">
                  <a:defRPr sz="1400">
                    <a:solidFill>
                      <a:srgbClr val="EC7061"/>
                    </a:solidFill>
                    <a:latin typeface="Arial" panose="020C0503030203020204" pitchFamily="34" charset="0"/>
                    <a:ea typeface="方正兰亭黑简体" panose="02000000000000000000" pitchFamily="2" charset="-122"/>
                  </a:defRPr>
                </a:lvl1pPr>
              </a:lstStyle>
              <a:p>
                <a:pPr fontAlgn="ctr"/>
                <a:r>
                  <a:rPr lang="en-US" sz="1200" dirty="0" smtClean="0">
                    <a:latin typeface="Huawei Sans" panose="020C0503030203020204" pitchFamily="34" charset="0"/>
                  </a:rPr>
                  <a:t>Get</a:t>
                </a:r>
                <a:endParaRPr lang="en-US" altLang="zh-CN" sz="1200" dirty="0">
                  <a:latin typeface="Huawei Sans" panose="020C0503030203020204" pitchFamily="34" charset="0"/>
                </a:endParaRPr>
              </a:p>
            </p:txBody>
          </p:sp>
          <p:sp>
            <p:nvSpPr>
              <p:cNvPr id="175" name="文本框 174"/>
              <p:cNvSpPr txBox="1"/>
              <p:nvPr/>
            </p:nvSpPr>
            <p:spPr>
              <a:xfrm>
                <a:off x="4907117" y="2458154"/>
                <a:ext cx="698088" cy="396000"/>
              </a:xfrm>
              <a:prstGeom prst="rect">
                <a:avLst/>
              </a:prstGeom>
              <a:solidFill>
                <a:srgbClr val="F2FBFE"/>
              </a:solidFill>
              <a:ln w="9525">
                <a:solidFill>
                  <a:srgbClr val="99DFF9"/>
                </a:solidFill>
              </a:ln>
            </p:spPr>
            <p:txBody>
              <a:bodyPr wrap="none" lIns="0" tIns="0" rIns="0" bIns="0" rtlCol="0" anchor="ctr" anchorCtr="0">
                <a:noAutofit/>
              </a:bodyPr>
              <a:lstStyle>
                <a:defPPr>
                  <a:defRPr lang="en-US"/>
                </a:defPPr>
                <a:lvl1pPr algn="ctr">
                  <a:defRPr sz="1200">
                    <a:latin typeface="Arial" panose="020C0503030203020204" pitchFamily="34" charset="0"/>
                    <a:ea typeface="方正兰亭黑简体" panose="02000000000000000000" pitchFamily="2" charset="-122"/>
                  </a:defRPr>
                </a:lvl1pPr>
              </a:lstStyle>
              <a:p>
                <a:pPr fontAlgn="ctr"/>
                <a:r>
                  <a:rPr lang="en-US" dirty="0" smtClean="0">
                    <a:latin typeface="Huawei Sans" panose="020C0503030203020204" pitchFamily="34" charset="0"/>
                  </a:rPr>
                  <a:t>Abstract</a:t>
                </a:r>
                <a:endParaRPr lang="en-US" dirty="0">
                  <a:latin typeface="Huawei Sans" panose="020C0503030203020204" pitchFamily="34" charset="0"/>
                </a:endParaRPr>
              </a:p>
            </p:txBody>
          </p:sp>
          <p:sp>
            <p:nvSpPr>
              <p:cNvPr id="177" name="文本框 176"/>
              <p:cNvSpPr txBox="1"/>
              <p:nvPr/>
            </p:nvSpPr>
            <p:spPr>
              <a:xfrm>
                <a:off x="5606638" y="2458154"/>
                <a:ext cx="852425" cy="396000"/>
              </a:xfrm>
              <a:prstGeom prst="rect">
                <a:avLst/>
              </a:prstGeom>
              <a:solidFill>
                <a:srgbClr val="F2FBFE"/>
              </a:solidFill>
              <a:ln w="9525">
                <a:solidFill>
                  <a:srgbClr val="99DFF9"/>
                </a:solidFill>
              </a:ln>
            </p:spPr>
            <p:txBody>
              <a:bodyPr wrap="none" lIns="0" tIns="0" rIns="0" bIns="0" rtlCol="0" anchor="ctr" anchorCtr="0">
                <a:noAutofit/>
              </a:bodyPr>
              <a:lstStyle>
                <a:defPPr>
                  <a:defRPr lang="en-US"/>
                </a:defPPr>
                <a:lvl1pPr algn="ctr">
                  <a:defRPr sz="1200">
                    <a:latin typeface="Arial" panose="020C0503030203020204" pitchFamily="34" charset="0"/>
                    <a:ea typeface="方正兰亭黑简体" panose="02000000000000000000" pitchFamily="2" charset="-122"/>
                  </a:defRPr>
                </a:lvl1pPr>
              </a:lstStyle>
              <a:p>
                <a:pPr fontAlgn="ctr"/>
                <a:r>
                  <a:rPr lang="en-US" dirty="0" smtClean="0">
                    <a:latin typeface="Huawei Sans" panose="020C0503030203020204" pitchFamily="34" charset="0"/>
                  </a:rPr>
                  <a:t>Encrypted </a:t>
                </a:r>
              </a:p>
              <a:p>
                <a:pPr fontAlgn="ctr"/>
                <a:r>
                  <a:rPr lang="en-US" dirty="0" smtClean="0">
                    <a:latin typeface="Huawei Sans" panose="020C0503030203020204" pitchFamily="34" charset="0"/>
                  </a:rPr>
                  <a:t>information</a:t>
                </a:r>
                <a:endParaRPr lang="en-US" dirty="0">
                  <a:latin typeface="Huawei Sans" panose="020C0503030203020204" pitchFamily="34" charset="0"/>
                </a:endParaRPr>
              </a:p>
            </p:txBody>
          </p:sp>
        </p:grpSp>
      </p:grpSp>
      <p:grpSp>
        <p:nvGrpSpPr>
          <p:cNvPr id="3" name="组合 2"/>
          <p:cNvGrpSpPr/>
          <p:nvPr/>
        </p:nvGrpSpPr>
        <p:grpSpPr>
          <a:xfrm>
            <a:off x="9394345" y="5034266"/>
            <a:ext cx="1933496" cy="396000"/>
            <a:chOff x="9394345" y="3153593"/>
            <a:chExt cx="1933496" cy="396000"/>
          </a:xfrm>
        </p:grpSpPr>
        <p:sp>
          <p:nvSpPr>
            <p:cNvPr id="180" name="文本框 179"/>
            <p:cNvSpPr txBox="1"/>
            <p:nvPr/>
          </p:nvSpPr>
          <p:spPr>
            <a:xfrm>
              <a:off x="9394345" y="3153593"/>
              <a:ext cx="864000" cy="396000"/>
            </a:xfrm>
            <a:prstGeom prst="rect">
              <a:avLst/>
            </a:prstGeom>
            <a:solidFill>
              <a:srgbClr val="F2FBFE"/>
            </a:solidFill>
            <a:ln w="9525">
              <a:solidFill>
                <a:srgbClr val="99DFF9"/>
              </a:solidFill>
            </a:ln>
          </p:spPr>
          <p:txBody>
            <a:bodyPr wrap="none" lIns="0" tIns="0" rIns="0" bIns="0" rtlCol="0" anchor="ctr" anchorCtr="0">
              <a:noAutofit/>
            </a:bodyPr>
            <a:lstStyle>
              <a:defPPr>
                <a:defRPr lang="en-US"/>
              </a:defPPr>
              <a:lvl1pPr algn="ctr">
                <a:defRPr sz="1400">
                  <a:solidFill>
                    <a:srgbClr val="EC7061"/>
                  </a:solidFill>
                  <a:latin typeface="Arial" panose="020C0503030203020204" pitchFamily="34" charset="0"/>
                  <a:ea typeface="方正兰亭黑简体" panose="02000000000000000000" pitchFamily="2" charset="-122"/>
                </a:defRPr>
              </a:lvl1pPr>
            </a:lstStyle>
            <a:p>
              <a:pPr fontAlgn="ctr"/>
              <a:r>
                <a:rPr lang="en-US" sz="1200" dirty="0" smtClean="0">
                  <a:latin typeface="Huawei Sans" panose="020C0503030203020204" pitchFamily="34" charset="0"/>
                </a:rPr>
                <a:t>Response</a:t>
              </a:r>
              <a:endParaRPr lang="en-US" altLang="zh-CN" sz="1200" dirty="0">
                <a:latin typeface="Huawei Sans" panose="020C0503030203020204" pitchFamily="34" charset="0"/>
              </a:endParaRPr>
            </a:p>
          </p:txBody>
        </p:sp>
        <p:sp>
          <p:nvSpPr>
            <p:cNvPr id="181" name="文本框 180"/>
            <p:cNvSpPr txBox="1"/>
            <p:nvPr/>
          </p:nvSpPr>
          <p:spPr>
            <a:xfrm>
              <a:off x="10247841" y="3153593"/>
              <a:ext cx="1080000" cy="396000"/>
            </a:xfrm>
            <a:prstGeom prst="rect">
              <a:avLst/>
            </a:prstGeom>
            <a:solidFill>
              <a:srgbClr val="F2FBFE"/>
            </a:solidFill>
            <a:ln w="9525">
              <a:solidFill>
                <a:srgbClr val="99DFF9"/>
              </a:solidFill>
            </a:ln>
          </p:spPr>
          <p:txBody>
            <a:bodyPr wrap="none" lIns="0" tIns="0" rIns="0" bIns="0" rtlCol="0" anchor="ctr" anchorCtr="0">
              <a:noAutofit/>
            </a:bodyPr>
            <a:lstStyle>
              <a:defPPr>
                <a:defRPr lang="en-US"/>
              </a:defPPr>
              <a:lvl1pPr algn="ctr">
                <a:defRPr sz="1200">
                  <a:latin typeface="Arial" panose="020C0503030203020204" pitchFamily="34" charset="0"/>
                  <a:ea typeface="方正兰亭黑简体" panose="02000000000000000000" pitchFamily="2" charset="-122"/>
                </a:defRPr>
              </a:lvl1pPr>
            </a:lstStyle>
            <a:p>
              <a:pPr fontAlgn="ctr"/>
              <a:r>
                <a:rPr lang="en-US" dirty="0" smtClean="0">
                  <a:latin typeface="Huawei Sans" panose="020C0503030203020204" pitchFamily="34" charset="0"/>
                </a:rPr>
                <a:t>10.0.1.1/24</a:t>
              </a:r>
              <a:endParaRPr lang="en-US" altLang="zh-CN" dirty="0">
                <a:latin typeface="Huawei Sans" panose="020C0503030203020204" pitchFamily="34" charset="0"/>
              </a:endParaRPr>
            </a:p>
          </p:txBody>
        </p:sp>
      </p:grpSp>
      <p:grpSp>
        <p:nvGrpSpPr>
          <p:cNvPr id="2" name="组合 1"/>
          <p:cNvGrpSpPr/>
          <p:nvPr/>
        </p:nvGrpSpPr>
        <p:grpSpPr>
          <a:xfrm>
            <a:off x="838708" y="5028601"/>
            <a:ext cx="1942137" cy="396000"/>
            <a:chOff x="838708" y="3147928"/>
            <a:chExt cx="1942137" cy="396000"/>
          </a:xfrm>
        </p:grpSpPr>
        <p:sp>
          <p:nvSpPr>
            <p:cNvPr id="183" name="文本框 182"/>
            <p:cNvSpPr txBox="1"/>
            <p:nvPr/>
          </p:nvSpPr>
          <p:spPr>
            <a:xfrm>
              <a:off x="838708" y="3147928"/>
              <a:ext cx="864000" cy="396000"/>
            </a:xfrm>
            <a:prstGeom prst="rect">
              <a:avLst/>
            </a:prstGeom>
            <a:solidFill>
              <a:srgbClr val="F2FBFE"/>
            </a:solidFill>
            <a:ln w="9525">
              <a:solidFill>
                <a:srgbClr val="99DFF9"/>
              </a:solidFill>
            </a:ln>
          </p:spPr>
          <p:txBody>
            <a:bodyPr wrap="none" lIns="0" tIns="0" rIns="0" bIns="0" rtlCol="0" anchor="ctr" anchorCtr="0">
              <a:noAutofit/>
            </a:bodyPr>
            <a:lstStyle>
              <a:defPPr>
                <a:defRPr lang="en-US"/>
              </a:defPPr>
              <a:lvl1pPr algn="ctr">
                <a:defRPr sz="1400">
                  <a:solidFill>
                    <a:srgbClr val="EC7061"/>
                  </a:solidFill>
                  <a:latin typeface="Arial" panose="020C0503030203020204" pitchFamily="34" charset="0"/>
                  <a:ea typeface="方正兰亭黑简体" panose="02000000000000000000" pitchFamily="2" charset="-122"/>
                </a:defRPr>
              </a:lvl1pPr>
            </a:lstStyle>
            <a:p>
              <a:pPr fontAlgn="ctr"/>
              <a:r>
                <a:rPr lang="en-US" sz="1200" dirty="0" smtClean="0">
                  <a:latin typeface="Huawei Sans" panose="020C0503030203020204" pitchFamily="34" charset="0"/>
                </a:rPr>
                <a:t>Response</a:t>
              </a:r>
              <a:endParaRPr lang="en-US" altLang="zh-CN" sz="1200" dirty="0">
                <a:latin typeface="Huawei Sans" panose="020C0503030203020204" pitchFamily="34" charset="0"/>
              </a:endParaRPr>
            </a:p>
          </p:txBody>
        </p:sp>
        <p:sp>
          <p:nvSpPr>
            <p:cNvPr id="184" name="文本框 183"/>
            <p:cNvSpPr txBox="1"/>
            <p:nvPr/>
          </p:nvSpPr>
          <p:spPr>
            <a:xfrm>
              <a:off x="1700845" y="3147928"/>
              <a:ext cx="1080000" cy="396000"/>
            </a:xfrm>
            <a:prstGeom prst="rect">
              <a:avLst/>
            </a:prstGeom>
            <a:solidFill>
              <a:srgbClr val="F2FBFE"/>
            </a:solidFill>
            <a:ln w="9525">
              <a:solidFill>
                <a:srgbClr val="99DFF9"/>
              </a:solidFill>
            </a:ln>
          </p:spPr>
          <p:txBody>
            <a:bodyPr wrap="none" lIns="0" tIns="0" rIns="0" bIns="0" rtlCol="0" anchor="ctr" anchorCtr="0">
              <a:noAutofit/>
            </a:bodyPr>
            <a:lstStyle>
              <a:defPPr>
                <a:defRPr lang="en-US"/>
              </a:defPPr>
              <a:lvl1pPr algn="ctr">
                <a:defRPr sz="1200">
                  <a:latin typeface="Arial" panose="020C0503030203020204" pitchFamily="34" charset="0"/>
                  <a:ea typeface="方正兰亭黑简体" panose="02000000000000000000" pitchFamily="2" charset="-122"/>
                </a:defRPr>
              </a:lvl1pPr>
            </a:lstStyle>
            <a:p>
              <a:pPr fontAlgn="ctr"/>
              <a:r>
                <a:rPr lang="en-US" dirty="0" smtClean="0">
                  <a:latin typeface="Huawei Sans" panose="020C0503030203020204" pitchFamily="34" charset="0"/>
                </a:rPr>
                <a:t>10.0.1.1/24</a:t>
              </a:r>
              <a:endParaRPr lang="en-US" altLang="zh-CN" dirty="0">
                <a:latin typeface="Huawei Sans" panose="020C0503030203020204" pitchFamily="34" charset="0"/>
              </a:endParaRPr>
            </a:p>
          </p:txBody>
        </p:sp>
      </p:grpSp>
      <p:grpSp>
        <p:nvGrpSpPr>
          <p:cNvPr id="207" name="组合 206"/>
          <p:cNvGrpSpPr/>
          <p:nvPr/>
        </p:nvGrpSpPr>
        <p:grpSpPr>
          <a:xfrm>
            <a:off x="3704095" y="5043678"/>
            <a:ext cx="4777321" cy="396000"/>
            <a:chOff x="3704095" y="3142685"/>
            <a:chExt cx="4777321" cy="396000"/>
          </a:xfrm>
        </p:grpSpPr>
        <p:cxnSp>
          <p:nvCxnSpPr>
            <p:cNvPr id="179" name="直接连接符 178"/>
            <p:cNvCxnSpPr/>
            <p:nvPr/>
          </p:nvCxnSpPr>
          <p:spPr>
            <a:xfrm flipH="1">
              <a:off x="3704095" y="3322685"/>
              <a:ext cx="4777321" cy="0"/>
            </a:xfrm>
            <a:prstGeom prst="line">
              <a:avLst/>
            </a:prstGeom>
            <a:ln w="25400">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197" name="组合 196"/>
            <p:cNvGrpSpPr/>
            <p:nvPr/>
          </p:nvGrpSpPr>
          <p:grpSpPr>
            <a:xfrm>
              <a:off x="5092651" y="3142685"/>
              <a:ext cx="2290973" cy="396000"/>
              <a:chOff x="5092651" y="3142685"/>
              <a:chExt cx="2290973" cy="396000"/>
            </a:xfrm>
          </p:grpSpPr>
          <p:sp>
            <p:nvSpPr>
              <p:cNvPr id="186" name="文本框 185"/>
              <p:cNvSpPr txBox="1"/>
              <p:nvPr/>
            </p:nvSpPr>
            <p:spPr>
              <a:xfrm>
                <a:off x="5092651" y="3142685"/>
                <a:ext cx="706465" cy="396000"/>
              </a:xfrm>
              <a:prstGeom prst="rect">
                <a:avLst/>
              </a:prstGeom>
              <a:solidFill>
                <a:srgbClr val="F2FBFE"/>
              </a:solidFill>
              <a:ln w="9525">
                <a:solidFill>
                  <a:srgbClr val="99DFF9"/>
                </a:solidFill>
              </a:ln>
            </p:spPr>
            <p:txBody>
              <a:bodyPr wrap="none" lIns="0" tIns="0" rIns="0" bIns="0" rtlCol="0" anchor="ctr" anchorCtr="0">
                <a:noAutofit/>
              </a:bodyPr>
              <a:lstStyle>
                <a:defPPr>
                  <a:defRPr lang="en-US"/>
                </a:defPPr>
                <a:lvl1pPr algn="ctr">
                  <a:defRPr sz="1400">
                    <a:solidFill>
                      <a:srgbClr val="EC7061"/>
                    </a:solidFill>
                    <a:latin typeface="Arial" panose="020C0503030203020204" pitchFamily="34" charset="0"/>
                    <a:ea typeface="方正兰亭黑简体" panose="02000000000000000000" pitchFamily="2" charset="-122"/>
                  </a:defRPr>
                </a:lvl1pPr>
              </a:lstStyle>
              <a:p>
                <a:pPr fontAlgn="ctr"/>
                <a:r>
                  <a:rPr lang="en-US" sz="1200" dirty="0" smtClean="0">
                    <a:latin typeface="Huawei Sans" panose="020C0503030203020204" pitchFamily="34" charset="0"/>
                  </a:rPr>
                  <a:t>Response</a:t>
                </a:r>
                <a:endParaRPr lang="en-US" altLang="zh-CN" sz="1200" dirty="0">
                  <a:latin typeface="Huawei Sans" panose="020C0503030203020204" pitchFamily="34" charset="0"/>
                </a:endParaRPr>
              </a:p>
            </p:txBody>
          </p:sp>
          <p:sp>
            <p:nvSpPr>
              <p:cNvPr id="188" name="文本框 187"/>
              <p:cNvSpPr txBox="1"/>
              <p:nvPr/>
            </p:nvSpPr>
            <p:spPr>
              <a:xfrm>
                <a:off x="5804888" y="3142685"/>
                <a:ext cx="720539" cy="396000"/>
              </a:xfrm>
              <a:prstGeom prst="rect">
                <a:avLst/>
              </a:prstGeom>
              <a:solidFill>
                <a:srgbClr val="F2FBFE"/>
              </a:solidFill>
              <a:ln w="9525">
                <a:solidFill>
                  <a:srgbClr val="99DFF9"/>
                </a:solidFill>
              </a:ln>
            </p:spPr>
            <p:txBody>
              <a:bodyPr wrap="none" lIns="0" tIns="0" rIns="0" bIns="0" rtlCol="0" anchor="ctr" anchorCtr="0">
                <a:noAutofit/>
              </a:bodyPr>
              <a:lstStyle>
                <a:defPPr>
                  <a:defRPr lang="en-US"/>
                </a:defPPr>
                <a:lvl1pPr algn="ctr">
                  <a:defRPr sz="1200">
                    <a:latin typeface="Arial" panose="020C0503030203020204" pitchFamily="34" charset="0"/>
                    <a:ea typeface="方正兰亭黑简体" panose="02000000000000000000" pitchFamily="2" charset="-122"/>
                  </a:defRPr>
                </a:lvl1pPr>
              </a:lstStyle>
              <a:p>
                <a:pPr fontAlgn="ctr"/>
                <a:r>
                  <a:rPr lang="en-US" dirty="0" smtClean="0">
                    <a:latin typeface="Huawei Sans" panose="020C0503030203020204" pitchFamily="34" charset="0"/>
                  </a:rPr>
                  <a:t>Abstract</a:t>
                </a:r>
                <a:endParaRPr lang="en-US" dirty="0">
                  <a:latin typeface="Huawei Sans" panose="020C0503030203020204" pitchFamily="34" charset="0"/>
                </a:endParaRPr>
              </a:p>
            </p:txBody>
          </p:sp>
          <p:sp>
            <p:nvSpPr>
              <p:cNvPr id="189" name="文本框 188"/>
              <p:cNvSpPr txBox="1"/>
              <p:nvPr/>
            </p:nvSpPr>
            <p:spPr>
              <a:xfrm>
                <a:off x="6531199" y="3142685"/>
                <a:ext cx="852425" cy="396000"/>
              </a:xfrm>
              <a:prstGeom prst="rect">
                <a:avLst/>
              </a:prstGeom>
              <a:solidFill>
                <a:srgbClr val="F2FBFE"/>
              </a:solidFill>
              <a:ln w="9525">
                <a:solidFill>
                  <a:srgbClr val="99DFF9"/>
                </a:solidFill>
              </a:ln>
            </p:spPr>
            <p:txBody>
              <a:bodyPr wrap="none" lIns="0" tIns="0" rIns="0" bIns="0" rtlCol="0" anchor="ctr" anchorCtr="0">
                <a:noAutofit/>
              </a:bodyPr>
              <a:lstStyle>
                <a:defPPr>
                  <a:defRPr lang="en-US"/>
                </a:defPPr>
                <a:lvl1pPr algn="ctr">
                  <a:defRPr sz="1200">
                    <a:latin typeface="Arial" panose="020C0503030203020204" pitchFamily="34" charset="0"/>
                    <a:ea typeface="方正兰亭黑简体" panose="02000000000000000000" pitchFamily="2" charset="-122"/>
                  </a:defRPr>
                </a:lvl1pPr>
              </a:lstStyle>
              <a:p>
                <a:pPr fontAlgn="ctr"/>
                <a:r>
                  <a:rPr lang="en-US" dirty="0" smtClean="0">
                    <a:latin typeface="Huawei Sans" panose="020C0503030203020204" pitchFamily="34" charset="0"/>
                  </a:rPr>
                  <a:t>Encrypted </a:t>
                </a:r>
              </a:p>
              <a:p>
                <a:pPr fontAlgn="ctr"/>
                <a:r>
                  <a:rPr lang="en-US" dirty="0" smtClean="0">
                    <a:latin typeface="Huawei Sans" panose="020C0503030203020204" pitchFamily="34" charset="0"/>
                  </a:rPr>
                  <a:t>information</a:t>
                </a:r>
                <a:endParaRPr lang="en-US" dirty="0">
                  <a:latin typeface="Huawei Sans" panose="020C0503030203020204" pitchFamily="34" charset="0"/>
                </a:endParaRPr>
              </a:p>
            </p:txBody>
          </p:sp>
        </p:grpSp>
      </p:grpSp>
      <p:grpSp>
        <p:nvGrpSpPr>
          <p:cNvPr id="190" name="组合 189"/>
          <p:cNvGrpSpPr/>
          <p:nvPr/>
        </p:nvGrpSpPr>
        <p:grpSpPr>
          <a:xfrm>
            <a:off x="9429688" y="3625397"/>
            <a:ext cx="2136740" cy="396000"/>
            <a:chOff x="1061526" y="2019264"/>
            <a:chExt cx="2136740" cy="396000"/>
          </a:xfrm>
        </p:grpSpPr>
        <p:sp>
          <p:nvSpPr>
            <p:cNvPr id="191" name="文本框 190"/>
            <p:cNvSpPr txBox="1"/>
            <p:nvPr/>
          </p:nvSpPr>
          <p:spPr>
            <a:xfrm>
              <a:off x="1061526" y="2019264"/>
              <a:ext cx="697298" cy="396000"/>
            </a:xfrm>
            <a:prstGeom prst="rect">
              <a:avLst/>
            </a:prstGeom>
            <a:solidFill>
              <a:srgbClr val="F2FBFE"/>
            </a:solidFill>
            <a:ln w="9525">
              <a:solidFill>
                <a:srgbClr val="99DFF9"/>
              </a:solidFill>
            </a:ln>
          </p:spPr>
          <p:txBody>
            <a:bodyPr wrap="none" lIns="0" tIns="0" rIns="0" bIns="0" rtlCol="0" anchor="ctr" anchorCtr="0">
              <a:noAutofit/>
            </a:bodyPr>
            <a:lstStyle>
              <a:defPPr>
                <a:defRPr lang="en-US"/>
              </a:defPPr>
              <a:lvl1pPr algn="ctr">
                <a:defRPr sz="1400">
                  <a:solidFill>
                    <a:srgbClr val="EC7061"/>
                  </a:solidFill>
                  <a:latin typeface="Arial" panose="020C0503030203020204" pitchFamily="34" charset="0"/>
                  <a:ea typeface="方正兰亭黑简体" panose="02000000000000000000" pitchFamily="2" charset="-122"/>
                </a:defRPr>
              </a:lvl1pPr>
            </a:lstStyle>
            <a:p>
              <a:pPr fontAlgn="ctr"/>
              <a:r>
                <a:rPr lang="en-US" sz="1200" dirty="0" smtClean="0">
                  <a:latin typeface="Huawei Sans" panose="020C0503030203020204" pitchFamily="34" charset="0"/>
                </a:rPr>
                <a:t>Get</a:t>
              </a:r>
              <a:endParaRPr lang="en-US" altLang="zh-CN" sz="1200" dirty="0">
                <a:latin typeface="Huawei Sans" panose="020C0503030203020204" pitchFamily="34" charset="0"/>
              </a:endParaRPr>
            </a:p>
          </p:txBody>
        </p:sp>
        <p:sp>
          <p:nvSpPr>
            <p:cNvPr id="192" name="文本框 191"/>
            <p:cNvSpPr txBox="1"/>
            <p:nvPr/>
          </p:nvSpPr>
          <p:spPr>
            <a:xfrm>
              <a:off x="1758266" y="2019264"/>
              <a:ext cx="1440000" cy="396000"/>
            </a:xfrm>
            <a:prstGeom prst="rect">
              <a:avLst/>
            </a:prstGeom>
            <a:solidFill>
              <a:srgbClr val="F2FBFE"/>
            </a:solidFill>
            <a:ln w="9525">
              <a:solidFill>
                <a:srgbClr val="99DFF9"/>
              </a:solidFill>
            </a:ln>
          </p:spPr>
          <p:txBody>
            <a:bodyPr wrap="none" lIns="0" tIns="0" rIns="0" bIns="0" rtlCol="0" anchor="ctr" anchorCtr="0">
              <a:noAutofit/>
            </a:bodyPr>
            <a:lstStyle>
              <a:defPPr>
                <a:defRPr lang="en-US"/>
              </a:defPPr>
              <a:lvl1pPr algn="ctr">
                <a:defRPr sz="1200">
                  <a:latin typeface="Arial" panose="020C0503030203020204" pitchFamily="34" charset="0"/>
                  <a:ea typeface="方正兰亭黑简体" panose="02000000000000000000" pitchFamily="2" charset="-122"/>
                </a:defRPr>
              </a:lvl1pPr>
            </a:lstStyle>
            <a:p>
              <a:pPr fontAlgn="ctr"/>
              <a:r>
                <a:rPr lang="en-US" dirty="0" smtClean="0">
                  <a:latin typeface="Huawei Sans" panose="020C0503030203020204" pitchFamily="34" charset="0"/>
                </a:rPr>
                <a:t>IP address </a:t>
              </a:r>
            </a:p>
            <a:p>
              <a:pPr fontAlgn="ctr"/>
              <a:r>
                <a:rPr lang="en-US" dirty="0" smtClean="0">
                  <a:latin typeface="Huawei Sans" panose="020C0503030203020204" pitchFamily="34" charset="0"/>
                </a:rPr>
                <a:t>of GE0/0/1?</a:t>
              </a:r>
              <a:endParaRPr lang="en-US" dirty="0">
                <a:latin typeface="Huawei Sans" panose="020C0503030203020204" pitchFamily="34" charset="0"/>
              </a:endParaRPr>
            </a:p>
          </p:txBody>
        </p:sp>
      </p:grpSp>
      <p:sp>
        <p:nvSpPr>
          <p:cNvPr id="155" name="文本框 154"/>
          <p:cNvSpPr txBox="1"/>
          <p:nvPr/>
        </p:nvSpPr>
        <p:spPr>
          <a:xfrm>
            <a:off x="2774109" y="3324878"/>
            <a:ext cx="461665" cy="2791769"/>
          </a:xfrm>
          <a:prstGeom prst="rect">
            <a:avLst/>
          </a:prstGeom>
          <a:noFill/>
        </p:spPr>
        <p:txBody>
          <a:bodyPr vert="vert270" wrap="square" rtlCol="0">
            <a:spAutoFit/>
          </a:bodyPr>
          <a:lstStyle/>
          <a:p>
            <a:pPr algn="r" fontAlgn="ctr"/>
            <a:r>
              <a:rPr lang="en-US" dirty="0" smtClean="0">
                <a:solidFill>
                  <a:schemeClr val="bg1"/>
                </a:solidFill>
                <a:latin typeface="Huawei Sans" panose="020C0503030203020204" pitchFamily="34" charset="0"/>
              </a:rPr>
              <a:t>Authentication module</a:t>
            </a:r>
            <a:endParaRPr lang="en-US" dirty="0">
              <a:solidFill>
                <a:schemeClr val="bg1"/>
              </a:solidFill>
              <a:latin typeface="Huawei Sans" panose="020C0503030203020204" pitchFamily="34" charset="0"/>
            </a:endParaRPr>
          </a:p>
        </p:txBody>
      </p:sp>
      <p:sp>
        <p:nvSpPr>
          <p:cNvPr id="44" name="文本框 43"/>
          <p:cNvSpPr txBox="1"/>
          <p:nvPr/>
        </p:nvSpPr>
        <p:spPr>
          <a:xfrm>
            <a:off x="8908262" y="3477278"/>
            <a:ext cx="461665" cy="2705584"/>
          </a:xfrm>
          <a:prstGeom prst="rect">
            <a:avLst/>
          </a:prstGeom>
          <a:noFill/>
        </p:spPr>
        <p:txBody>
          <a:bodyPr vert="vert270" wrap="square" rtlCol="0">
            <a:spAutoFit/>
          </a:bodyPr>
          <a:lstStyle/>
          <a:p>
            <a:pPr algn="r" fontAlgn="ctr"/>
            <a:r>
              <a:rPr lang="en-US" dirty="0" smtClean="0">
                <a:solidFill>
                  <a:schemeClr val="bg1"/>
                </a:solidFill>
                <a:latin typeface="Huawei Sans" panose="020C0503030203020204" pitchFamily="34" charset="0"/>
              </a:rPr>
              <a:t>Encryption module</a:t>
            </a:r>
            <a:endParaRPr lang="en-US" dirty="0">
              <a:solidFill>
                <a:schemeClr val="bg1"/>
              </a:solidFill>
              <a:latin typeface="Huawei Sans" panose="020C0503030203020204" pitchFamily="34" charset="0"/>
            </a:endParaRPr>
          </a:p>
        </p:txBody>
      </p:sp>
      <p:sp>
        <p:nvSpPr>
          <p:cNvPr id="45" name="文本框 44"/>
          <p:cNvSpPr txBox="1"/>
          <p:nvPr/>
        </p:nvSpPr>
        <p:spPr>
          <a:xfrm>
            <a:off x="8499279" y="3308505"/>
            <a:ext cx="461665" cy="2791769"/>
          </a:xfrm>
          <a:prstGeom prst="rect">
            <a:avLst/>
          </a:prstGeom>
          <a:noFill/>
        </p:spPr>
        <p:txBody>
          <a:bodyPr vert="vert270" wrap="square" rtlCol="0">
            <a:spAutoFit/>
          </a:bodyPr>
          <a:lstStyle/>
          <a:p>
            <a:pPr algn="r" fontAlgn="ctr"/>
            <a:r>
              <a:rPr lang="en-US" dirty="0" smtClean="0">
                <a:solidFill>
                  <a:schemeClr val="bg1"/>
                </a:solidFill>
                <a:latin typeface="Huawei Sans" panose="020C0503030203020204" pitchFamily="34" charset="0"/>
              </a:rPr>
              <a:t>Authentication module</a:t>
            </a:r>
            <a:endParaRPr lang="en-US" dirty="0">
              <a:solidFill>
                <a:schemeClr val="bg1"/>
              </a:solidFill>
              <a:latin typeface="Huawei Sans" panose="020C0503030203020204" pitchFamily="34" charset="0"/>
            </a:endParaRPr>
          </a:p>
        </p:txBody>
      </p:sp>
    </p:spTree>
    <p:extLst>
      <p:ext uri="{BB962C8B-B14F-4D97-AF65-F5344CB8AC3E}">
        <p14:creationId xmlns:p14="http://schemas.microsoft.com/office/powerpoint/2010/main" val="241173944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文本占位符 5"/>
          <p:cNvSpPr>
            <a:spLocks noGrp="1"/>
          </p:cNvSpPr>
          <p:nvPr>
            <p:ph type="body" sz="quarter" idx="10"/>
          </p:nvPr>
        </p:nvSpPr>
        <p:spPr/>
        <p:txBody>
          <a:bodyPr/>
          <a:lstStyle/>
          <a:p>
            <a:r>
              <a:rPr lang="en-US" sz="1400" dirty="0" err="1" smtClean="0"/>
              <a:t>GetNext</a:t>
            </a:r>
            <a:r>
              <a:rPr lang="en-US" sz="1400" dirty="0" smtClean="0"/>
              <a:t>: obtains the next variable from an SNMP agent in lexicographical order. The following shows how an NMS obtains the IP address of the next interface on a managed device through the </a:t>
            </a:r>
            <a:r>
              <a:rPr lang="en-US" sz="1400" dirty="0" err="1" smtClean="0"/>
              <a:t>GetNext</a:t>
            </a:r>
            <a:r>
              <a:rPr lang="en-US" sz="1400" dirty="0" smtClean="0"/>
              <a:t> operation.</a:t>
            </a:r>
            <a:endParaRPr lang="en-US" sz="1400" dirty="0"/>
          </a:p>
        </p:txBody>
      </p:sp>
      <p:sp>
        <p:nvSpPr>
          <p:cNvPr id="4" name="标题 3"/>
          <p:cNvSpPr>
            <a:spLocks noGrp="1"/>
          </p:cNvSpPr>
          <p:nvPr>
            <p:ph type="title"/>
          </p:nvPr>
        </p:nvSpPr>
        <p:spPr/>
        <p:txBody>
          <a:bodyPr/>
          <a:lstStyle/>
          <a:p>
            <a:r>
              <a:rPr lang="en-US" smtClean="0"/>
              <a:t>SNMP Operation: GetNext</a:t>
            </a:r>
            <a:endParaRPr lang="en-US" altLang="zh-CN" dirty="0"/>
          </a:p>
        </p:txBody>
      </p:sp>
      <p:grpSp>
        <p:nvGrpSpPr>
          <p:cNvPr id="219" name="组合 218"/>
          <p:cNvGrpSpPr/>
          <p:nvPr/>
        </p:nvGrpSpPr>
        <p:grpSpPr>
          <a:xfrm>
            <a:off x="549301" y="3617810"/>
            <a:ext cx="2227451" cy="396000"/>
            <a:chOff x="549301" y="4055268"/>
            <a:chExt cx="2227451" cy="396000"/>
          </a:xfrm>
        </p:grpSpPr>
        <p:sp>
          <p:nvSpPr>
            <p:cNvPr id="193" name="文本框 192"/>
            <p:cNvSpPr txBox="1"/>
            <p:nvPr/>
          </p:nvSpPr>
          <p:spPr>
            <a:xfrm>
              <a:off x="549301" y="4055268"/>
              <a:ext cx="792000" cy="396000"/>
            </a:xfrm>
            <a:prstGeom prst="rect">
              <a:avLst/>
            </a:prstGeom>
            <a:solidFill>
              <a:srgbClr val="F2FBFE"/>
            </a:solidFill>
            <a:ln w="9525">
              <a:solidFill>
                <a:srgbClr val="99DFF9"/>
              </a:solidFill>
            </a:ln>
          </p:spPr>
          <p:txBody>
            <a:bodyPr wrap="none" lIns="0" tIns="0" rIns="0" bIns="0" rtlCol="0" anchor="ctr" anchorCtr="0">
              <a:noAutofit/>
            </a:bodyPr>
            <a:lstStyle>
              <a:defPPr>
                <a:defRPr lang="en-US"/>
              </a:defPPr>
              <a:lvl1pPr algn="ctr">
                <a:defRPr sz="1400">
                  <a:solidFill>
                    <a:srgbClr val="EC7061"/>
                  </a:solidFill>
                  <a:latin typeface="Arial" panose="020C0503030203020204" pitchFamily="34" charset="0"/>
                  <a:ea typeface="方正兰亭黑简体" panose="02000000000000000000" pitchFamily="2" charset="-122"/>
                </a:defRPr>
              </a:lvl1pPr>
            </a:lstStyle>
            <a:p>
              <a:pPr fontAlgn="ctr"/>
              <a:r>
                <a:rPr lang="en-US" sz="1200" dirty="0" err="1" smtClean="0">
                  <a:latin typeface="Huawei Sans" panose="020C0503030203020204" pitchFamily="34" charset="0"/>
                </a:rPr>
                <a:t>GetNext</a:t>
              </a:r>
              <a:endParaRPr lang="en-US" altLang="zh-CN" sz="1200" dirty="0">
                <a:latin typeface="Huawei Sans" panose="020C0503030203020204" pitchFamily="34" charset="0"/>
              </a:endParaRPr>
            </a:p>
          </p:txBody>
        </p:sp>
        <p:sp>
          <p:nvSpPr>
            <p:cNvPr id="194" name="文本框 193"/>
            <p:cNvSpPr txBox="1"/>
            <p:nvPr/>
          </p:nvSpPr>
          <p:spPr>
            <a:xfrm>
              <a:off x="1336752" y="4055268"/>
              <a:ext cx="1440000" cy="396000"/>
            </a:xfrm>
            <a:prstGeom prst="rect">
              <a:avLst/>
            </a:prstGeom>
            <a:solidFill>
              <a:srgbClr val="F2FBFE"/>
            </a:solidFill>
            <a:ln w="9525">
              <a:solidFill>
                <a:srgbClr val="99DFF9"/>
              </a:solidFill>
            </a:ln>
          </p:spPr>
          <p:txBody>
            <a:bodyPr wrap="none" lIns="0" tIns="0" rIns="0" bIns="0" rtlCol="0" anchor="ctr" anchorCtr="0">
              <a:noAutofit/>
            </a:bodyPr>
            <a:lstStyle>
              <a:defPPr>
                <a:defRPr lang="en-US"/>
              </a:defPPr>
              <a:lvl1pPr algn="ctr">
                <a:defRPr sz="1200">
                  <a:latin typeface="Arial"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IP address </a:t>
              </a:r>
            </a:p>
            <a:p>
              <a:pPr fontAlgn="ctr"/>
              <a:r>
                <a:rPr lang="en-US" dirty="0">
                  <a:latin typeface="Huawei Sans" panose="020C0503030203020204" pitchFamily="34" charset="0"/>
                </a:rPr>
                <a:t>of </a:t>
              </a:r>
              <a:r>
                <a:rPr lang="en-US" dirty="0" smtClean="0">
                  <a:latin typeface="Huawei Sans" panose="020C0503030203020204" pitchFamily="34" charset="0"/>
                </a:rPr>
                <a:t>GE0/0/2?</a:t>
              </a:r>
              <a:endParaRPr lang="en-US" dirty="0">
                <a:latin typeface="Huawei Sans" panose="020C0503030203020204" pitchFamily="34" charset="0"/>
              </a:endParaRPr>
            </a:p>
          </p:txBody>
        </p:sp>
      </p:grpSp>
      <p:grpSp>
        <p:nvGrpSpPr>
          <p:cNvPr id="199" name="组合 198"/>
          <p:cNvGrpSpPr/>
          <p:nvPr/>
        </p:nvGrpSpPr>
        <p:grpSpPr>
          <a:xfrm>
            <a:off x="3701266" y="3618323"/>
            <a:ext cx="4780150" cy="396000"/>
            <a:chOff x="3704095" y="2447994"/>
            <a:chExt cx="4780150" cy="396000"/>
          </a:xfrm>
        </p:grpSpPr>
        <p:cxnSp>
          <p:nvCxnSpPr>
            <p:cNvPr id="200" name="直接连接符 199"/>
            <p:cNvCxnSpPr/>
            <p:nvPr/>
          </p:nvCxnSpPr>
          <p:spPr>
            <a:xfrm>
              <a:off x="3704095" y="2646618"/>
              <a:ext cx="4780150" cy="0"/>
            </a:xfrm>
            <a:prstGeom prst="line">
              <a:avLst/>
            </a:prstGeom>
            <a:ln w="25400">
              <a:solidFill>
                <a:srgbClr val="EC706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02" name="文本框 201"/>
            <p:cNvSpPr txBox="1"/>
            <p:nvPr/>
          </p:nvSpPr>
          <p:spPr>
            <a:xfrm>
              <a:off x="4241569" y="2447994"/>
              <a:ext cx="699020" cy="396000"/>
            </a:xfrm>
            <a:prstGeom prst="rect">
              <a:avLst/>
            </a:prstGeom>
            <a:solidFill>
              <a:srgbClr val="F2FBFE"/>
            </a:solidFill>
            <a:ln w="9525">
              <a:solidFill>
                <a:srgbClr val="99DFF9"/>
              </a:solidFill>
            </a:ln>
          </p:spPr>
          <p:txBody>
            <a:bodyPr wrap="none" lIns="0" tIns="0" rIns="0" bIns="0" rtlCol="0" anchor="ctr" anchorCtr="0">
              <a:noAutofit/>
            </a:bodyPr>
            <a:lstStyle>
              <a:defPPr>
                <a:defRPr lang="en-US"/>
              </a:defPPr>
              <a:lvl1pPr algn="ctr">
                <a:defRPr sz="1400">
                  <a:solidFill>
                    <a:srgbClr val="EC7061"/>
                  </a:solidFill>
                  <a:latin typeface="Arial" panose="020C0503030203020204" pitchFamily="34" charset="0"/>
                  <a:ea typeface="方正兰亭黑简体" panose="02000000000000000000" pitchFamily="2" charset="-122"/>
                </a:defRPr>
              </a:lvl1pPr>
            </a:lstStyle>
            <a:p>
              <a:pPr fontAlgn="ctr"/>
              <a:r>
                <a:rPr lang="en-US" sz="1200" dirty="0" err="1" smtClean="0">
                  <a:latin typeface="Huawei Sans" panose="020C0503030203020204" pitchFamily="34" charset="0"/>
                </a:rPr>
                <a:t>GetNext</a:t>
              </a:r>
              <a:endParaRPr lang="en-US" altLang="zh-CN" sz="1200" dirty="0">
                <a:latin typeface="Huawei Sans" panose="020C0503030203020204" pitchFamily="34" charset="0"/>
              </a:endParaRPr>
            </a:p>
          </p:txBody>
        </p:sp>
      </p:grpSp>
      <p:grpSp>
        <p:nvGrpSpPr>
          <p:cNvPr id="220" name="组合 219"/>
          <p:cNvGrpSpPr/>
          <p:nvPr/>
        </p:nvGrpSpPr>
        <p:grpSpPr>
          <a:xfrm>
            <a:off x="9393721" y="3627970"/>
            <a:ext cx="2227451" cy="396000"/>
            <a:chOff x="9393721" y="4085748"/>
            <a:chExt cx="2227451" cy="396000"/>
          </a:xfrm>
        </p:grpSpPr>
        <p:sp>
          <p:nvSpPr>
            <p:cNvPr id="205" name="文本框 204"/>
            <p:cNvSpPr txBox="1"/>
            <p:nvPr/>
          </p:nvSpPr>
          <p:spPr>
            <a:xfrm>
              <a:off x="9393721" y="4085748"/>
              <a:ext cx="792000" cy="396000"/>
            </a:xfrm>
            <a:prstGeom prst="rect">
              <a:avLst/>
            </a:prstGeom>
            <a:solidFill>
              <a:srgbClr val="F2FBFE"/>
            </a:solidFill>
            <a:ln w="9525">
              <a:solidFill>
                <a:srgbClr val="99DFF9"/>
              </a:solidFill>
            </a:ln>
          </p:spPr>
          <p:txBody>
            <a:bodyPr wrap="none" lIns="0" tIns="0" rIns="0" bIns="0" rtlCol="0" anchor="ctr" anchorCtr="0">
              <a:noAutofit/>
            </a:bodyPr>
            <a:lstStyle>
              <a:defPPr>
                <a:defRPr lang="en-US"/>
              </a:defPPr>
              <a:lvl1pPr algn="ctr">
                <a:defRPr sz="1400">
                  <a:solidFill>
                    <a:srgbClr val="EC7061"/>
                  </a:solidFill>
                  <a:latin typeface="Arial" panose="020C0503030203020204" pitchFamily="34" charset="0"/>
                  <a:ea typeface="方正兰亭黑简体" panose="02000000000000000000" pitchFamily="2" charset="-122"/>
                </a:defRPr>
              </a:lvl1pPr>
            </a:lstStyle>
            <a:p>
              <a:pPr fontAlgn="ctr"/>
              <a:r>
                <a:rPr lang="en-US" sz="1200" dirty="0" err="1" smtClean="0">
                  <a:latin typeface="Huawei Sans" panose="020C0503030203020204" pitchFamily="34" charset="0"/>
                </a:rPr>
                <a:t>GetNext</a:t>
              </a:r>
              <a:endParaRPr lang="en-US" altLang="zh-CN" sz="1200" dirty="0">
                <a:latin typeface="Huawei Sans" panose="020C0503030203020204" pitchFamily="34" charset="0"/>
              </a:endParaRPr>
            </a:p>
          </p:txBody>
        </p:sp>
        <p:sp>
          <p:nvSpPr>
            <p:cNvPr id="206" name="文本框 205"/>
            <p:cNvSpPr txBox="1"/>
            <p:nvPr/>
          </p:nvSpPr>
          <p:spPr>
            <a:xfrm>
              <a:off x="10181172" y="4085748"/>
              <a:ext cx="1440000" cy="396000"/>
            </a:xfrm>
            <a:prstGeom prst="rect">
              <a:avLst/>
            </a:prstGeom>
            <a:solidFill>
              <a:srgbClr val="F2FBFE"/>
            </a:solidFill>
            <a:ln w="9525">
              <a:solidFill>
                <a:srgbClr val="99DFF9"/>
              </a:solidFill>
            </a:ln>
          </p:spPr>
          <p:txBody>
            <a:bodyPr wrap="none" lIns="0" tIns="0" rIns="0" bIns="0" rtlCol="0" anchor="ctr" anchorCtr="0">
              <a:noAutofit/>
            </a:bodyPr>
            <a:lstStyle>
              <a:defPPr>
                <a:defRPr lang="en-US"/>
              </a:defPPr>
              <a:lvl1pPr algn="ctr">
                <a:defRPr sz="1200">
                  <a:latin typeface="Arial"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IP address </a:t>
              </a:r>
            </a:p>
            <a:p>
              <a:pPr fontAlgn="ctr"/>
              <a:r>
                <a:rPr lang="en-US" dirty="0">
                  <a:latin typeface="Huawei Sans" panose="020C0503030203020204" pitchFamily="34" charset="0"/>
                </a:rPr>
                <a:t>of </a:t>
              </a:r>
              <a:r>
                <a:rPr lang="en-US" dirty="0" smtClean="0">
                  <a:latin typeface="Huawei Sans" panose="020C0503030203020204" pitchFamily="34" charset="0"/>
                </a:rPr>
                <a:t>GE0/0/2?</a:t>
              </a:r>
              <a:endParaRPr lang="en-US" dirty="0">
                <a:latin typeface="Huawei Sans" panose="020C0503030203020204" pitchFamily="34" charset="0"/>
              </a:endParaRPr>
            </a:p>
          </p:txBody>
        </p:sp>
      </p:grpSp>
      <p:grpSp>
        <p:nvGrpSpPr>
          <p:cNvPr id="208" name="组合 207"/>
          <p:cNvGrpSpPr/>
          <p:nvPr/>
        </p:nvGrpSpPr>
        <p:grpSpPr>
          <a:xfrm>
            <a:off x="3691644" y="5035001"/>
            <a:ext cx="4777321" cy="360000"/>
            <a:chOff x="3704095" y="3142685"/>
            <a:chExt cx="4777321" cy="360000"/>
          </a:xfrm>
        </p:grpSpPr>
        <p:cxnSp>
          <p:nvCxnSpPr>
            <p:cNvPr id="209" name="直接连接符 208"/>
            <p:cNvCxnSpPr/>
            <p:nvPr/>
          </p:nvCxnSpPr>
          <p:spPr>
            <a:xfrm flipH="1">
              <a:off x="3704095" y="3322685"/>
              <a:ext cx="4777321" cy="0"/>
            </a:xfrm>
            <a:prstGeom prst="line">
              <a:avLst/>
            </a:prstGeom>
            <a:ln w="25400">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11" name="文本框 210"/>
            <p:cNvSpPr txBox="1"/>
            <p:nvPr/>
          </p:nvSpPr>
          <p:spPr>
            <a:xfrm>
              <a:off x="5082491" y="3142685"/>
              <a:ext cx="711000" cy="360000"/>
            </a:xfrm>
            <a:prstGeom prst="rect">
              <a:avLst/>
            </a:prstGeom>
            <a:solidFill>
              <a:srgbClr val="F2FBFE"/>
            </a:solidFill>
            <a:ln w="9525">
              <a:solidFill>
                <a:srgbClr val="99DFF9"/>
              </a:solidFill>
            </a:ln>
          </p:spPr>
          <p:txBody>
            <a:bodyPr wrap="none" lIns="0" tIns="0" rIns="0" bIns="0" rtlCol="0" anchor="ctr" anchorCtr="0">
              <a:noAutofit/>
            </a:bodyPr>
            <a:lstStyle>
              <a:defPPr>
                <a:defRPr lang="en-US"/>
              </a:defPPr>
              <a:lvl1pPr algn="ctr">
                <a:defRPr sz="1400">
                  <a:solidFill>
                    <a:srgbClr val="EC7061"/>
                  </a:solidFill>
                  <a:latin typeface="Arial" panose="020C0503030203020204" pitchFamily="34" charset="0"/>
                  <a:ea typeface="方正兰亭黑简体" panose="02000000000000000000" pitchFamily="2" charset="-122"/>
                </a:defRPr>
              </a:lvl1pPr>
            </a:lstStyle>
            <a:p>
              <a:pPr fontAlgn="ctr"/>
              <a:r>
                <a:rPr lang="en-US" sz="1200" dirty="0" smtClean="0">
                  <a:latin typeface="Huawei Sans" panose="020C0503030203020204" pitchFamily="34" charset="0"/>
                </a:rPr>
                <a:t>Response</a:t>
              </a:r>
              <a:endParaRPr lang="en-US" altLang="zh-CN" sz="1200" dirty="0">
                <a:latin typeface="Huawei Sans" panose="020C0503030203020204" pitchFamily="34" charset="0"/>
              </a:endParaRPr>
            </a:p>
          </p:txBody>
        </p:sp>
      </p:grpSp>
      <p:grpSp>
        <p:nvGrpSpPr>
          <p:cNvPr id="221" name="组合 220"/>
          <p:cNvGrpSpPr/>
          <p:nvPr/>
        </p:nvGrpSpPr>
        <p:grpSpPr>
          <a:xfrm>
            <a:off x="9443646" y="5028815"/>
            <a:ext cx="1949549" cy="360000"/>
            <a:chOff x="9443646" y="4756417"/>
            <a:chExt cx="1949549" cy="360000"/>
          </a:xfrm>
        </p:grpSpPr>
        <p:sp>
          <p:nvSpPr>
            <p:cNvPr id="214" name="文本框 213"/>
            <p:cNvSpPr txBox="1"/>
            <p:nvPr/>
          </p:nvSpPr>
          <p:spPr>
            <a:xfrm>
              <a:off x="9443646" y="4756417"/>
              <a:ext cx="864000" cy="360000"/>
            </a:xfrm>
            <a:prstGeom prst="rect">
              <a:avLst/>
            </a:prstGeom>
            <a:solidFill>
              <a:srgbClr val="F2FBFE"/>
            </a:solidFill>
            <a:ln w="9525">
              <a:solidFill>
                <a:srgbClr val="99DFF9"/>
              </a:solidFill>
            </a:ln>
          </p:spPr>
          <p:txBody>
            <a:bodyPr wrap="none" lIns="0" tIns="0" rIns="0" bIns="0" rtlCol="0" anchor="ctr" anchorCtr="0">
              <a:noAutofit/>
            </a:bodyPr>
            <a:lstStyle>
              <a:defPPr>
                <a:defRPr lang="en-US"/>
              </a:defPPr>
              <a:lvl1pPr algn="ctr">
                <a:defRPr sz="1400">
                  <a:solidFill>
                    <a:srgbClr val="EC7061"/>
                  </a:solidFill>
                  <a:latin typeface="Arial" panose="020C0503030203020204" pitchFamily="34" charset="0"/>
                  <a:ea typeface="方正兰亭黑简体" panose="02000000000000000000" pitchFamily="2" charset="-122"/>
                </a:defRPr>
              </a:lvl1pPr>
            </a:lstStyle>
            <a:p>
              <a:pPr fontAlgn="ctr"/>
              <a:r>
                <a:rPr lang="en-US" sz="1200" dirty="0" smtClean="0">
                  <a:latin typeface="Huawei Sans" panose="020C0503030203020204" pitchFamily="34" charset="0"/>
                </a:rPr>
                <a:t>Response</a:t>
              </a:r>
              <a:endParaRPr lang="en-US" altLang="zh-CN" sz="1200" dirty="0">
                <a:latin typeface="Huawei Sans" panose="020C0503030203020204" pitchFamily="34" charset="0"/>
              </a:endParaRPr>
            </a:p>
          </p:txBody>
        </p:sp>
        <p:sp>
          <p:nvSpPr>
            <p:cNvPr id="215" name="文本框 214"/>
            <p:cNvSpPr txBox="1"/>
            <p:nvPr/>
          </p:nvSpPr>
          <p:spPr>
            <a:xfrm>
              <a:off x="10313195" y="4756417"/>
              <a:ext cx="1080000" cy="360000"/>
            </a:xfrm>
            <a:prstGeom prst="rect">
              <a:avLst/>
            </a:prstGeom>
            <a:solidFill>
              <a:srgbClr val="F2FBFE"/>
            </a:solidFill>
            <a:ln w="9525">
              <a:solidFill>
                <a:srgbClr val="99DFF9"/>
              </a:solidFill>
            </a:ln>
          </p:spPr>
          <p:txBody>
            <a:bodyPr wrap="none" lIns="0" tIns="0" rIns="0" bIns="0" rtlCol="0" anchor="ctr" anchorCtr="0">
              <a:noAutofit/>
            </a:bodyPr>
            <a:lstStyle>
              <a:defPPr>
                <a:defRPr lang="en-US"/>
              </a:defPPr>
              <a:lvl1pPr algn="ctr">
                <a:defRPr sz="1200">
                  <a:latin typeface="Arial" panose="020C0503030203020204" pitchFamily="34" charset="0"/>
                  <a:ea typeface="方正兰亭黑简体" panose="02000000000000000000" pitchFamily="2" charset="-122"/>
                </a:defRPr>
              </a:lvl1pPr>
            </a:lstStyle>
            <a:p>
              <a:pPr fontAlgn="ctr"/>
              <a:r>
                <a:rPr lang="en-US" dirty="0" smtClean="0">
                  <a:latin typeface="Huawei Sans" panose="020C0503030203020204" pitchFamily="34" charset="0"/>
                </a:rPr>
                <a:t>10.0.2.1/24</a:t>
              </a:r>
              <a:endParaRPr lang="en-US" altLang="zh-CN" dirty="0">
                <a:latin typeface="Huawei Sans" panose="020C0503030203020204" pitchFamily="34" charset="0"/>
              </a:endParaRPr>
            </a:p>
          </p:txBody>
        </p:sp>
      </p:grpSp>
      <p:grpSp>
        <p:nvGrpSpPr>
          <p:cNvPr id="222" name="组合 221"/>
          <p:cNvGrpSpPr/>
          <p:nvPr/>
        </p:nvGrpSpPr>
        <p:grpSpPr>
          <a:xfrm>
            <a:off x="856058" y="5035001"/>
            <a:ext cx="1949549" cy="360000"/>
            <a:chOff x="856058" y="4762603"/>
            <a:chExt cx="1949549" cy="360000"/>
          </a:xfrm>
        </p:grpSpPr>
        <p:sp>
          <p:nvSpPr>
            <p:cNvPr id="217" name="文本框 216"/>
            <p:cNvSpPr txBox="1"/>
            <p:nvPr/>
          </p:nvSpPr>
          <p:spPr>
            <a:xfrm>
              <a:off x="856058" y="4762603"/>
              <a:ext cx="864000" cy="360000"/>
            </a:xfrm>
            <a:prstGeom prst="rect">
              <a:avLst/>
            </a:prstGeom>
            <a:solidFill>
              <a:srgbClr val="F2FBFE"/>
            </a:solidFill>
            <a:ln w="9525">
              <a:solidFill>
                <a:srgbClr val="99DFF9"/>
              </a:solidFill>
            </a:ln>
          </p:spPr>
          <p:txBody>
            <a:bodyPr wrap="none" lIns="0" tIns="0" rIns="0" bIns="0" rtlCol="0" anchor="ctr" anchorCtr="0">
              <a:noAutofit/>
            </a:bodyPr>
            <a:lstStyle>
              <a:defPPr>
                <a:defRPr lang="en-US"/>
              </a:defPPr>
              <a:lvl1pPr algn="ctr">
                <a:defRPr sz="1400">
                  <a:solidFill>
                    <a:srgbClr val="EC7061"/>
                  </a:solidFill>
                  <a:latin typeface="Arial" panose="020C0503030203020204" pitchFamily="34" charset="0"/>
                  <a:ea typeface="方正兰亭黑简体" panose="02000000000000000000" pitchFamily="2" charset="-122"/>
                </a:defRPr>
              </a:lvl1pPr>
            </a:lstStyle>
            <a:p>
              <a:pPr fontAlgn="ctr"/>
              <a:r>
                <a:rPr lang="en-US" sz="1200" dirty="0" smtClean="0">
                  <a:latin typeface="Huawei Sans" panose="020C0503030203020204" pitchFamily="34" charset="0"/>
                </a:rPr>
                <a:t>Response</a:t>
              </a:r>
              <a:endParaRPr lang="en-US" altLang="zh-CN" sz="1200" dirty="0">
                <a:latin typeface="Huawei Sans" panose="020C0503030203020204" pitchFamily="34" charset="0"/>
              </a:endParaRPr>
            </a:p>
          </p:txBody>
        </p:sp>
        <p:sp>
          <p:nvSpPr>
            <p:cNvPr id="218" name="文本框 217"/>
            <p:cNvSpPr txBox="1"/>
            <p:nvPr/>
          </p:nvSpPr>
          <p:spPr>
            <a:xfrm>
              <a:off x="1725607" y="4762603"/>
              <a:ext cx="1080000" cy="360000"/>
            </a:xfrm>
            <a:prstGeom prst="rect">
              <a:avLst/>
            </a:prstGeom>
            <a:solidFill>
              <a:srgbClr val="F2FBFE"/>
            </a:solidFill>
            <a:ln w="9525">
              <a:solidFill>
                <a:srgbClr val="99DFF9"/>
              </a:solidFill>
            </a:ln>
          </p:spPr>
          <p:txBody>
            <a:bodyPr wrap="none" lIns="0" tIns="0" rIns="0" bIns="0" rtlCol="0" anchor="ctr" anchorCtr="0">
              <a:noAutofit/>
            </a:bodyPr>
            <a:lstStyle>
              <a:defPPr>
                <a:defRPr lang="en-US"/>
              </a:defPPr>
              <a:lvl1pPr algn="ctr">
                <a:defRPr sz="1200">
                  <a:latin typeface="Arial" panose="020C0503030203020204" pitchFamily="34" charset="0"/>
                  <a:ea typeface="方正兰亭黑简体" panose="02000000000000000000" pitchFamily="2" charset="-122"/>
                </a:defRPr>
              </a:lvl1pPr>
            </a:lstStyle>
            <a:p>
              <a:pPr fontAlgn="ctr"/>
              <a:r>
                <a:rPr lang="en-US" dirty="0" smtClean="0">
                  <a:latin typeface="Huawei Sans" panose="020C0503030203020204" pitchFamily="34" charset="0"/>
                </a:rPr>
                <a:t>10.0.2.1/24</a:t>
              </a:r>
              <a:endParaRPr lang="en-US" altLang="zh-CN" dirty="0">
                <a:latin typeface="Huawei Sans" panose="020C0503030203020204" pitchFamily="34" charset="0"/>
              </a:endParaRPr>
            </a:p>
          </p:txBody>
        </p:sp>
      </p:grpSp>
      <p:pic>
        <p:nvPicPr>
          <p:cNvPr id="70" name="图片 6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111844" y="2118664"/>
            <a:ext cx="733315" cy="676342"/>
          </a:xfrm>
          <a:prstGeom prst="rect">
            <a:avLst/>
          </a:prstGeom>
        </p:spPr>
      </p:pic>
      <p:pic>
        <p:nvPicPr>
          <p:cNvPr id="71" name="图片 70"/>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8299049" y="2118664"/>
            <a:ext cx="734976" cy="656859"/>
          </a:xfrm>
          <a:prstGeom prst="rect">
            <a:avLst/>
          </a:prstGeom>
        </p:spPr>
      </p:pic>
      <p:sp>
        <p:nvSpPr>
          <p:cNvPr id="72" name="文本框 71"/>
          <p:cNvSpPr txBox="1"/>
          <p:nvPr/>
        </p:nvSpPr>
        <p:spPr>
          <a:xfrm>
            <a:off x="1808282" y="2195225"/>
            <a:ext cx="1303562" cy="523220"/>
          </a:xfrm>
          <a:prstGeom prst="rect">
            <a:avLst/>
          </a:prstGeom>
          <a:noFill/>
        </p:spPr>
        <p:txBody>
          <a:bodyPr wrap="none" rtlCol="0">
            <a:spAutoFit/>
          </a:bodyPr>
          <a:lstStyle/>
          <a:p>
            <a:pPr algn="ctr" fontAlgn="ctr"/>
            <a:r>
              <a:rPr lang="en-US" sz="1400" dirty="0" smtClean="0">
                <a:latin typeface="Huawei Sans" panose="020C0503030203020204" pitchFamily="34" charset="0"/>
              </a:rPr>
              <a:t>NMS</a:t>
            </a:r>
          </a:p>
          <a:p>
            <a:pPr algn="ctr" fontAlgn="ctr"/>
            <a:r>
              <a:rPr lang="en-US" sz="1400" dirty="0" smtClean="0">
                <a:latin typeface="Huawei Sans" panose="020C0503030203020204" pitchFamily="34" charset="0"/>
              </a:rPr>
              <a:t>UDP port 162</a:t>
            </a:r>
            <a:endParaRPr lang="en-US" altLang="zh-CN" sz="1400" dirty="0">
              <a:latin typeface="Huawei Sans" panose="020C0503030203020204" pitchFamily="34" charset="0"/>
            </a:endParaRPr>
          </a:p>
        </p:txBody>
      </p:sp>
      <p:sp>
        <p:nvSpPr>
          <p:cNvPr id="73" name="矩形 72"/>
          <p:cNvSpPr/>
          <p:nvPr/>
        </p:nvSpPr>
        <p:spPr>
          <a:xfrm>
            <a:off x="3261339" y="2871567"/>
            <a:ext cx="324000" cy="3240000"/>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75" name="矩形 74"/>
          <p:cNvSpPr/>
          <p:nvPr/>
        </p:nvSpPr>
        <p:spPr>
          <a:xfrm>
            <a:off x="2859092" y="2871567"/>
            <a:ext cx="324000" cy="3240000"/>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cxnSp>
        <p:nvCxnSpPr>
          <p:cNvPr id="77" name="直接连接符 76"/>
          <p:cNvCxnSpPr/>
          <p:nvPr/>
        </p:nvCxnSpPr>
        <p:spPr>
          <a:xfrm>
            <a:off x="3704095" y="2795006"/>
            <a:ext cx="0" cy="3420000"/>
          </a:xfrm>
          <a:prstGeom prst="line">
            <a:avLst/>
          </a:prstGeom>
          <a:ln w="19050">
            <a:solidFill>
              <a:srgbClr val="EC7061"/>
            </a:solidFill>
            <a:prstDash val="sysDot"/>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a:off x="8484245" y="2775523"/>
            <a:ext cx="0" cy="3420000"/>
          </a:xfrm>
          <a:prstGeom prst="line">
            <a:avLst/>
          </a:prstGeom>
          <a:ln w="19050">
            <a:solidFill>
              <a:srgbClr val="00B0F0"/>
            </a:solidFill>
            <a:prstDash val="sysDot"/>
          </a:ln>
        </p:spPr>
        <p:style>
          <a:lnRef idx="1">
            <a:schemeClr val="accent1"/>
          </a:lnRef>
          <a:fillRef idx="0">
            <a:schemeClr val="accent1"/>
          </a:fillRef>
          <a:effectRef idx="0">
            <a:schemeClr val="accent1"/>
          </a:effectRef>
          <a:fontRef idx="minor">
            <a:schemeClr val="tx1"/>
          </a:fontRef>
        </p:style>
      </p:cxnSp>
      <p:sp>
        <p:nvSpPr>
          <p:cNvPr id="79" name="矩形 78"/>
          <p:cNvSpPr/>
          <p:nvPr/>
        </p:nvSpPr>
        <p:spPr>
          <a:xfrm>
            <a:off x="8597136" y="2871567"/>
            <a:ext cx="324000" cy="3240000"/>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81" name="矩形 80"/>
          <p:cNvSpPr/>
          <p:nvPr/>
        </p:nvSpPr>
        <p:spPr>
          <a:xfrm>
            <a:off x="8992798" y="2871566"/>
            <a:ext cx="324000" cy="3240000"/>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84" name="文本框 83"/>
          <p:cNvSpPr txBox="1"/>
          <p:nvPr/>
        </p:nvSpPr>
        <p:spPr>
          <a:xfrm>
            <a:off x="8989969" y="2195225"/>
            <a:ext cx="1518364" cy="523220"/>
          </a:xfrm>
          <a:prstGeom prst="rect">
            <a:avLst/>
          </a:prstGeom>
          <a:noFill/>
        </p:spPr>
        <p:txBody>
          <a:bodyPr wrap="none" rtlCol="0">
            <a:spAutoFit/>
          </a:bodyPr>
          <a:lstStyle/>
          <a:p>
            <a:pPr algn="ctr" fontAlgn="ctr"/>
            <a:r>
              <a:rPr lang="en-US" sz="1400" dirty="0" smtClean="0">
                <a:latin typeface="Huawei Sans" panose="020C0503030203020204" pitchFamily="34" charset="0"/>
              </a:rPr>
              <a:t>Managed device</a:t>
            </a:r>
          </a:p>
          <a:p>
            <a:pPr algn="ctr" fontAlgn="ctr"/>
            <a:r>
              <a:rPr lang="en-US" sz="1400" dirty="0" smtClean="0">
                <a:latin typeface="Huawei Sans" panose="020C0503030203020204" pitchFamily="34" charset="0"/>
              </a:rPr>
              <a:t>UDP port 161</a:t>
            </a:r>
            <a:endParaRPr lang="en-US" altLang="zh-CN" sz="1400" dirty="0">
              <a:latin typeface="Huawei Sans" panose="020C0503030203020204" pitchFamily="34" charset="0"/>
            </a:endParaRPr>
          </a:p>
        </p:txBody>
      </p:sp>
      <p:sp>
        <p:nvSpPr>
          <p:cNvPr id="46" name="文本框 45"/>
          <p:cNvSpPr txBox="1"/>
          <p:nvPr/>
        </p:nvSpPr>
        <p:spPr>
          <a:xfrm>
            <a:off x="4937761" y="3622013"/>
            <a:ext cx="668878" cy="396000"/>
          </a:xfrm>
          <a:prstGeom prst="rect">
            <a:avLst/>
          </a:prstGeom>
          <a:solidFill>
            <a:srgbClr val="F2FBFE"/>
          </a:solidFill>
          <a:ln w="9525">
            <a:solidFill>
              <a:srgbClr val="99DFF9"/>
            </a:solidFill>
          </a:ln>
        </p:spPr>
        <p:txBody>
          <a:bodyPr wrap="none" lIns="0" tIns="0" rIns="0" bIns="0" rtlCol="0" anchor="ctr" anchorCtr="0">
            <a:noAutofit/>
          </a:bodyPr>
          <a:lstStyle>
            <a:defPPr>
              <a:defRPr lang="en-US"/>
            </a:defPPr>
            <a:lvl1pPr algn="ctr">
              <a:defRPr sz="1200">
                <a:latin typeface="Arial" panose="020C0503030203020204" pitchFamily="34" charset="0"/>
                <a:ea typeface="方正兰亭黑简体" panose="02000000000000000000" pitchFamily="2" charset="-122"/>
              </a:defRPr>
            </a:lvl1pPr>
          </a:lstStyle>
          <a:p>
            <a:pPr fontAlgn="ctr"/>
            <a:r>
              <a:rPr lang="en-US" dirty="0" smtClean="0">
                <a:latin typeface="Huawei Sans" panose="020C0503030203020204" pitchFamily="34" charset="0"/>
              </a:rPr>
              <a:t>Abstract</a:t>
            </a:r>
            <a:endParaRPr lang="en-US" dirty="0">
              <a:latin typeface="Huawei Sans" panose="020C0503030203020204" pitchFamily="34" charset="0"/>
            </a:endParaRPr>
          </a:p>
        </p:txBody>
      </p:sp>
      <p:sp>
        <p:nvSpPr>
          <p:cNvPr id="47" name="文本框 46"/>
          <p:cNvSpPr txBox="1"/>
          <p:nvPr/>
        </p:nvSpPr>
        <p:spPr>
          <a:xfrm>
            <a:off x="5606638" y="3622013"/>
            <a:ext cx="852425" cy="396000"/>
          </a:xfrm>
          <a:prstGeom prst="rect">
            <a:avLst/>
          </a:prstGeom>
          <a:solidFill>
            <a:srgbClr val="F2FBFE"/>
          </a:solidFill>
          <a:ln w="9525">
            <a:solidFill>
              <a:srgbClr val="99DFF9"/>
            </a:solidFill>
          </a:ln>
        </p:spPr>
        <p:txBody>
          <a:bodyPr wrap="none" lIns="0" tIns="0" rIns="0" bIns="0" rtlCol="0" anchor="ctr" anchorCtr="0">
            <a:noAutofit/>
          </a:bodyPr>
          <a:lstStyle>
            <a:defPPr>
              <a:defRPr lang="en-US"/>
            </a:defPPr>
            <a:lvl1pPr algn="ctr">
              <a:defRPr sz="1200">
                <a:latin typeface="Arial" panose="020C0503030203020204" pitchFamily="34" charset="0"/>
                <a:ea typeface="方正兰亭黑简体" panose="02000000000000000000" pitchFamily="2" charset="-122"/>
              </a:defRPr>
            </a:lvl1pPr>
          </a:lstStyle>
          <a:p>
            <a:pPr fontAlgn="ctr"/>
            <a:r>
              <a:rPr lang="en-US" dirty="0" smtClean="0">
                <a:latin typeface="Huawei Sans" panose="020C0503030203020204" pitchFamily="34" charset="0"/>
              </a:rPr>
              <a:t>Encrypted </a:t>
            </a:r>
          </a:p>
          <a:p>
            <a:pPr fontAlgn="ctr"/>
            <a:r>
              <a:rPr lang="en-US" dirty="0" smtClean="0">
                <a:latin typeface="Huawei Sans" panose="020C0503030203020204" pitchFamily="34" charset="0"/>
              </a:rPr>
              <a:t>information</a:t>
            </a:r>
            <a:endParaRPr lang="en-US" dirty="0">
              <a:latin typeface="Huawei Sans" panose="020C0503030203020204" pitchFamily="34" charset="0"/>
            </a:endParaRPr>
          </a:p>
        </p:txBody>
      </p:sp>
      <p:sp>
        <p:nvSpPr>
          <p:cNvPr id="48" name="文本框 47"/>
          <p:cNvSpPr txBox="1"/>
          <p:nvPr/>
        </p:nvSpPr>
        <p:spPr>
          <a:xfrm>
            <a:off x="5781040" y="5035001"/>
            <a:ext cx="709007" cy="360000"/>
          </a:xfrm>
          <a:prstGeom prst="rect">
            <a:avLst/>
          </a:prstGeom>
          <a:solidFill>
            <a:srgbClr val="F2FBFE"/>
          </a:solidFill>
          <a:ln w="9525">
            <a:solidFill>
              <a:srgbClr val="99DFF9"/>
            </a:solidFill>
          </a:ln>
        </p:spPr>
        <p:txBody>
          <a:bodyPr wrap="none" lIns="0" tIns="0" rIns="0" bIns="0" rtlCol="0" anchor="ctr" anchorCtr="0">
            <a:noAutofit/>
          </a:bodyPr>
          <a:lstStyle>
            <a:defPPr>
              <a:defRPr lang="en-US"/>
            </a:defPPr>
            <a:lvl1pPr algn="ctr">
              <a:defRPr sz="1200">
                <a:latin typeface="Arial" panose="020C0503030203020204" pitchFamily="34" charset="0"/>
                <a:ea typeface="方正兰亭黑简体" panose="02000000000000000000" pitchFamily="2" charset="-122"/>
              </a:defRPr>
            </a:lvl1pPr>
          </a:lstStyle>
          <a:p>
            <a:pPr fontAlgn="ctr"/>
            <a:r>
              <a:rPr lang="en-US" dirty="0" smtClean="0">
                <a:latin typeface="Huawei Sans" panose="020C0503030203020204" pitchFamily="34" charset="0"/>
              </a:rPr>
              <a:t>Abstract</a:t>
            </a:r>
            <a:endParaRPr lang="en-US" dirty="0">
              <a:latin typeface="Huawei Sans" panose="020C0503030203020204" pitchFamily="34" charset="0"/>
            </a:endParaRPr>
          </a:p>
        </p:txBody>
      </p:sp>
      <p:sp>
        <p:nvSpPr>
          <p:cNvPr id="49" name="文本框 48"/>
          <p:cNvSpPr txBox="1"/>
          <p:nvPr/>
        </p:nvSpPr>
        <p:spPr>
          <a:xfrm>
            <a:off x="6490047" y="5035001"/>
            <a:ext cx="886113" cy="360000"/>
          </a:xfrm>
          <a:prstGeom prst="rect">
            <a:avLst/>
          </a:prstGeom>
          <a:solidFill>
            <a:srgbClr val="F2FBFE"/>
          </a:solidFill>
          <a:ln w="9525">
            <a:solidFill>
              <a:srgbClr val="99DFF9"/>
            </a:solidFill>
          </a:ln>
        </p:spPr>
        <p:txBody>
          <a:bodyPr wrap="none" lIns="0" tIns="0" rIns="0" bIns="0" rtlCol="0" anchor="ctr" anchorCtr="0">
            <a:noAutofit/>
          </a:bodyPr>
          <a:lstStyle>
            <a:defPPr>
              <a:defRPr lang="en-US"/>
            </a:defPPr>
            <a:lvl1pPr algn="ctr">
              <a:defRPr sz="1200">
                <a:latin typeface="Arial" panose="020C0503030203020204" pitchFamily="34" charset="0"/>
                <a:ea typeface="方正兰亭黑简体" panose="02000000000000000000" pitchFamily="2" charset="-122"/>
              </a:defRPr>
            </a:lvl1pPr>
          </a:lstStyle>
          <a:p>
            <a:pPr fontAlgn="ctr"/>
            <a:r>
              <a:rPr lang="en-US" dirty="0" smtClean="0">
                <a:latin typeface="Huawei Sans" panose="020C0503030203020204" pitchFamily="34" charset="0"/>
              </a:rPr>
              <a:t>Encrypted </a:t>
            </a:r>
          </a:p>
          <a:p>
            <a:pPr fontAlgn="ctr"/>
            <a:r>
              <a:rPr lang="en-US" dirty="0" smtClean="0">
                <a:latin typeface="Huawei Sans" panose="020C0503030203020204" pitchFamily="34" charset="0"/>
              </a:rPr>
              <a:t>information</a:t>
            </a:r>
            <a:endParaRPr lang="en-US" dirty="0">
              <a:latin typeface="Huawei Sans" panose="020C0503030203020204" pitchFamily="34" charset="0"/>
            </a:endParaRPr>
          </a:p>
        </p:txBody>
      </p:sp>
      <p:sp>
        <p:nvSpPr>
          <p:cNvPr id="40" name="文本框 39"/>
          <p:cNvSpPr txBox="1"/>
          <p:nvPr/>
        </p:nvSpPr>
        <p:spPr>
          <a:xfrm>
            <a:off x="3183092" y="3493651"/>
            <a:ext cx="461665" cy="2705584"/>
          </a:xfrm>
          <a:prstGeom prst="rect">
            <a:avLst/>
          </a:prstGeom>
          <a:noFill/>
        </p:spPr>
        <p:txBody>
          <a:bodyPr vert="vert270" wrap="square" rtlCol="0">
            <a:spAutoFit/>
          </a:bodyPr>
          <a:lstStyle/>
          <a:p>
            <a:pPr algn="r" fontAlgn="ctr"/>
            <a:r>
              <a:rPr lang="en-US" dirty="0" smtClean="0">
                <a:solidFill>
                  <a:schemeClr val="bg1"/>
                </a:solidFill>
                <a:latin typeface="Huawei Sans" panose="020C0503030203020204" pitchFamily="34" charset="0"/>
              </a:rPr>
              <a:t>Encryption module</a:t>
            </a:r>
            <a:endParaRPr lang="en-US" dirty="0">
              <a:solidFill>
                <a:schemeClr val="bg1"/>
              </a:solidFill>
              <a:latin typeface="Huawei Sans" panose="020C0503030203020204" pitchFamily="34" charset="0"/>
            </a:endParaRPr>
          </a:p>
        </p:txBody>
      </p:sp>
      <p:sp>
        <p:nvSpPr>
          <p:cNvPr id="41" name="文本框 40"/>
          <p:cNvSpPr txBox="1"/>
          <p:nvPr/>
        </p:nvSpPr>
        <p:spPr>
          <a:xfrm>
            <a:off x="2774109" y="3324878"/>
            <a:ext cx="461665" cy="2791769"/>
          </a:xfrm>
          <a:prstGeom prst="rect">
            <a:avLst/>
          </a:prstGeom>
          <a:noFill/>
        </p:spPr>
        <p:txBody>
          <a:bodyPr vert="vert270" wrap="square" rtlCol="0">
            <a:spAutoFit/>
          </a:bodyPr>
          <a:lstStyle/>
          <a:p>
            <a:pPr algn="r" fontAlgn="ctr"/>
            <a:r>
              <a:rPr lang="en-US" dirty="0" smtClean="0">
                <a:solidFill>
                  <a:schemeClr val="bg1"/>
                </a:solidFill>
                <a:latin typeface="Huawei Sans" panose="020C0503030203020204" pitchFamily="34" charset="0"/>
              </a:rPr>
              <a:t>Authentication module</a:t>
            </a:r>
            <a:endParaRPr lang="en-US" dirty="0">
              <a:solidFill>
                <a:schemeClr val="bg1"/>
              </a:solidFill>
              <a:latin typeface="Huawei Sans" panose="020C0503030203020204" pitchFamily="34" charset="0"/>
            </a:endParaRPr>
          </a:p>
        </p:txBody>
      </p:sp>
      <p:sp>
        <p:nvSpPr>
          <p:cNvPr id="50" name="文本框 49"/>
          <p:cNvSpPr txBox="1"/>
          <p:nvPr/>
        </p:nvSpPr>
        <p:spPr>
          <a:xfrm>
            <a:off x="8899830" y="3489076"/>
            <a:ext cx="461665" cy="2705584"/>
          </a:xfrm>
          <a:prstGeom prst="rect">
            <a:avLst/>
          </a:prstGeom>
          <a:noFill/>
        </p:spPr>
        <p:txBody>
          <a:bodyPr vert="vert270" wrap="square" rtlCol="0">
            <a:spAutoFit/>
          </a:bodyPr>
          <a:lstStyle/>
          <a:p>
            <a:pPr algn="r" fontAlgn="ctr"/>
            <a:r>
              <a:rPr lang="en-US" dirty="0" smtClean="0">
                <a:solidFill>
                  <a:schemeClr val="bg1"/>
                </a:solidFill>
                <a:latin typeface="Huawei Sans" panose="020C0503030203020204" pitchFamily="34" charset="0"/>
              </a:rPr>
              <a:t>Encryption module</a:t>
            </a:r>
            <a:endParaRPr lang="en-US" dirty="0">
              <a:solidFill>
                <a:schemeClr val="bg1"/>
              </a:solidFill>
              <a:latin typeface="Huawei Sans" panose="020C0503030203020204" pitchFamily="34" charset="0"/>
            </a:endParaRPr>
          </a:p>
        </p:txBody>
      </p:sp>
      <p:sp>
        <p:nvSpPr>
          <p:cNvPr id="51" name="文本框 50"/>
          <p:cNvSpPr txBox="1"/>
          <p:nvPr/>
        </p:nvSpPr>
        <p:spPr>
          <a:xfrm>
            <a:off x="8490847" y="3320303"/>
            <a:ext cx="461665" cy="2791769"/>
          </a:xfrm>
          <a:prstGeom prst="rect">
            <a:avLst/>
          </a:prstGeom>
          <a:noFill/>
        </p:spPr>
        <p:txBody>
          <a:bodyPr vert="vert270" wrap="square" rtlCol="0">
            <a:spAutoFit/>
          </a:bodyPr>
          <a:lstStyle/>
          <a:p>
            <a:pPr algn="r" fontAlgn="ctr"/>
            <a:r>
              <a:rPr lang="en-US" dirty="0" smtClean="0">
                <a:solidFill>
                  <a:schemeClr val="bg1"/>
                </a:solidFill>
                <a:latin typeface="Huawei Sans" panose="020C0503030203020204" pitchFamily="34" charset="0"/>
              </a:rPr>
              <a:t>Authentication module</a:t>
            </a:r>
            <a:endParaRPr lang="en-US" dirty="0">
              <a:solidFill>
                <a:schemeClr val="bg1"/>
              </a:solidFill>
              <a:latin typeface="Huawei Sans" panose="020C0503030203020204" pitchFamily="34" charset="0"/>
            </a:endParaRPr>
          </a:p>
        </p:txBody>
      </p:sp>
    </p:spTree>
    <p:extLst>
      <p:ext uri="{BB962C8B-B14F-4D97-AF65-F5344CB8AC3E}">
        <p14:creationId xmlns:p14="http://schemas.microsoft.com/office/powerpoint/2010/main" val="34601515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文本占位符 5"/>
          <p:cNvSpPr>
            <a:spLocks noGrp="1"/>
          </p:cNvSpPr>
          <p:nvPr>
            <p:ph type="body" sz="quarter" idx="10"/>
          </p:nvPr>
        </p:nvSpPr>
        <p:spPr/>
        <p:txBody>
          <a:bodyPr/>
          <a:lstStyle/>
          <a:p>
            <a:r>
              <a:rPr lang="en-US" sz="1400" dirty="0" err="1" smtClean="0"/>
              <a:t>GetBulk</a:t>
            </a:r>
            <a:r>
              <a:rPr lang="en-US" sz="1400" dirty="0" smtClean="0"/>
              <a:t>: queries information from an SNMP agent in batches. The following shows how an NMS queries IP addresses of all interfaces on a managed device through the </a:t>
            </a:r>
            <a:r>
              <a:rPr lang="en-US" sz="1400" dirty="0" err="1" smtClean="0"/>
              <a:t>GetBulk</a:t>
            </a:r>
            <a:r>
              <a:rPr lang="en-US" sz="1400" dirty="0" smtClean="0"/>
              <a:t> operation.</a:t>
            </a:r>
            <a:endParaRPr lang="en-US" sz="1400" dirty="0"/>
          </a:p>
        </p:txBody>
      </p:sp>
      <p:sp>
        <p:nvSpPr>
          <p:cNvPr id="4" name="标题 3"/>
          <p:cNvSpPr>
            <a:spLocks noGrp="1"/>
          </p:cNvSpPr>
          <p:nvPr>
            <p:ph type="title"/>
          </p:nvPr>
        </p:nvSpPr>
        <p:spPr/>
        <p:txBody>
          <a:bodyPr/>
          <a:lstStyle/>
          <a:p>
            <a:r>
              <a:rPr lang="en-US" smtClean="0"/>
              <a:t>SNMP Interaction: GetBulk</a:t>
            </a:r>
            <a:endParaRPr lang="en-US" altLang="zh-CN" dirty="0"/>
          </a:p>
        </p:txBody>
      </p:sp>
      <p:sp>
        <p:nvSpPr>
          <p:cNvPr id="193" name="文本框 192"/>
          <p:cNvSpPr txBox="1"/>
          <p:nvPr/>
        </p:nvSpPr>
        <p:spPr>
          <a:xfrm>
            <a:off x="549301" y="3635872"/>
            <a:ext cx="792000" cy="396000"/>
          </a:xfrm>
          <a:prstGeom prst="rect">
            <a:avLst/>
          </a:prstGeom>
          <a:solidFill>
            <a:srgbClr val="F2FBFE"/>
          </a:solidFill>
          <a:ln w="9525">
            <a:solidFill>
              <a:srgbClr val="99DFF9"/>
            </a:solidFill>
          </a:ln>
        </p:spPr>
        <p:txBody>
          <a:bodyPr wrap="none" lIns="0" tIns="0" rIns="0" bIns="0" rtlCol="0" anchor="ctr" anchorCtr="0">
            <a:noAutofit/>
          </a:bodyPr>
          <a:lstStyle>
            <a:defPPr>
              <a:defRPr lang="en-US"/>
            </a:defPPr>
            <a:lvl1pPr algn="ctr">
              <a:defRPr sz="1400">
                <a:solidFill>
                  <a:srgbClr val="EC7061"/>
                </a:solidFill>
                <a:latin typeface="Arial" panose="020C0503030203020204" pitchFamily="34" charset="0"/>
                <a:ea typeface="方正兰亭黑简体" panose="02000000000000000000" pitchFamily="2" charset="-122"/>
              </a:defRPr>
            </a:lvl1pPr>
          </a:lstStyle>
          <a:p>
            <a:pPr fontAlgn="ctr"/>
            <a:r>
              <a:rPr lang="en-US" sz="1200" dirty="0" err="1" smtClean="0">
                <a:latin typeface="Huawei Sans" panose="020C0503030203020204" pitchFamily="34" charset="0"/>
              </a:rPr>
              <a:t>GetBulk</a:t>
            </a:r>
            <a:endParaRPr lang="en-US" altLang="zh-CN" sz="1200" dirty="0">
              <a:latin typeface="Huawei Sans" panose="020C0503030203020204" pitchFamily="34" charset="0"/>
            </a:endParaRPr>
          </a:p>
        </p:txBody>
      </p:sp>
      <p:sp>
        <p:nvSpPr>
          <p:cNvPr id="194" name="文本框 193"/>
          <p:cNvSpPr txBox="1"/>
          <p:nvPr/>
        </p:nvSpPr>
        <p:spPr>
          <a:xfrm>
            <a:off x="1336752" y="3635872"/>
            <a:ext cx="1440000" cy="396000"/>
          </a:xfrm>
          <a:prstGeom prst="rect">
            <a:avLst/>
          </a:prstGeom>
          <a:solidFill>
            <a:srgbClr val="F2FBFE"/>
          </a:solidFill>
          <a:ln w="9525">
            <a:solidFill>
              <a:srgbClr val="99DFF9"/>
            </a:solidFill>
          </a:ln>
        </p:spPr>
        <p:txBody>
          <a:bodyPr wrap="none" lIns="0" tIns="0" rIns="0" bIns="0" rtlCol="0" anchor="ctr" anchorCtr="0">
            <a:noAutofit/>
          </a:bodyPr>
          <a:lstStyle>
            <a:defPPr>
              <a:defRPr lang="en-US"/>
            </a:defPPr>
            <a:lvl1pPr algn="ctr">
              <a:defRPr sz="1200">
                <a:latin typeface="Arial" panose="020C0503030203020204" pitchFamily="34" charset="0"/>
                <a:ea typeface="方正兰亭黑简体" panose="02000000000000000000" pitchFamily="2" charset="-122"/>
              </a:defRPr>
            </a:lvl1pPr>
          </a:lstStyle>
          <a:p>
            <a:pPr fontAlgn="ctr"/>
            <a:r>
              <a:rPr lang="en-US" dirty="0" smtClean="0">
                <a:latin typeface="Huawei Sans" panose="020C0503030203020204" pitchFamily="34" charset="0"/>
              </a:rPr>
              <a:t>IP addresses of </a:t>
            </a:r>
            <a:endParaRPr lang="en-US" altLang="zh-CN" dirty="0" smtClean="0">
              <a:latin typeface="Huawei Sans" panose="020C0503030203020204" pitchFamily="34" charset="0"/>
            </a:endParaRPr>
          </a:p>
          <a:p>
            <a:pPr fontAlgn="ctr"/>
            <a:r>
              <a:rPr lang="en-US" dirty="0" smtClean="0">
                <a:latin typeface="Huawei Sans" panose="020C0503030203020204" pitchFamily="34" charset="0"/>
              </a:rPr>
              <a:t>all interfaces?</a:t>
            </a:r>
            <a:endParaRPr lang="en-US" dirty="0">
              <a:latin typeface="Huawei Sans" panose="020C0503030203020204" pitchFamily="34" charset="0"/>
            </a:endParaRPr>
          </a:p>
        </p:txBody>
      </p:sp>
      <p:cxnSp>
        <p:nvCxnSpPr>
          <p:cNvPr id="200" name="直接连接符 199"/>
          <p:cNvCxnSpPr/>
          <p:nvPr/>
        </p:nvCxnSpPr>
        <p:spPr>
          <a:xfrm>
            <a:off x="3701266" y="3825531"/>
            <a:ext cx="4780150" cy="0"/>
          </a:xfrm>
          <a:prstGeom prst="line">
            <a:avLst/>
          </a:prstGeom>
          <a:ln w="25400">
            <a:solidFill>
              <a:srgbClr val="EC706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02" name="文本框 201"/>
          <p:cNvSpPr txBox="1"/>
          <p:nvPr/>
        </p:nvSpPr>
        <p:spPr>
          <a:xfrm>
            <a:off x="4248900" y="3635872"/>
            <a:ext cx="792000" cy="396000"/>
          </a:xfrm>
          <a:prstGeom prst="rect">
            <a:avLst/>
          </a:prstGeom>
          <a:solidFill>
            <a:srgbClr val="F2FBFE"/>
          </a:solidFill>
          <a:ln w="9525">
            <a:solidFill>
              <a:srgbClr val="99DFF9"/>
            </a:solidFill>
          </a:ln>
        </p:spPr>
        <p:txBody>
          <a:bodyPr wrap="none" lIns="0" tIns="0" rIns="0" bIns="0" rtlCol="0" anchor="ctr" anchorCtr="0">
            <a:noAutofit/>
          </a:bodyPr>
          <a:lstStyle>
            <a:defPPr>
              <a:defRPr lang="en-US"/>
            </a:defPPr>
            <a:lvl1pPr algn="ctr">
              <a:defRPr sz="1400">
                <a:solidFill>
                  <a:srgbClr val="EC7061"/>
                </a:solidFill>
                <a:latin typeface="Arial" panose="020C0503030203020204" pitchFamily="34" charset="0"/>
                <a:ea typeface="方正兰亭黑简体" panose="02000000000000000000" pitchFamily="2" charset="-122"/>
              </a:defRPr>
            </a:lvl1pPr>
          </a:lstStyle>
          <a:p>
            <a:pPr fontAlgn="ctr"/>
            <a:r>
              <a:rPr lang="en-US" sz="1200" dirty="0" err="1" smtClean="0">
                <a:latin typeface="Huawei Sans" panose="020C0503030203020204" pitchFamily="34" charset="0"/>
              </a:rPr>
              <a:t>GetBulk</a:t>
            </a:r>
            <a:endParaRPr lang="en-US" altLang="zh-CN" sz="1200" dirty="0">
              <a:latin typeface="Huawei Sans" panose="020C0503030203020204" pitchFamily="34" charset="0"/>
            </a:endParaRPr>
          </a:p>
        </p:txBody>
      </p:sp>
      <p:cxnSp>
        <p:nvCxnSpPr>
          <p:cNvPr id="209" name="直接连接符 208"/>
          <p:cNvCxnSpPr/>
          <p:nvPr/>
        </p:nvCxnSpPr>
        <p:spPr>
          <a:xfrm flipH="1">
            <a:off x="3691644" y="5223586"/>
            <a:ext cx="4777321" cy="0"/>
          </a:xfrm>
          <a:prstGeom prst="line">
            <a:avLst/>
          </a:prstGeom>
          <a:ln w="25400">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11" name="文本框 210"/>
          <p:cNvSpPr txBox="1"/>
          <p:nvPr/>
        </p:nvSpPr>
        <p:spPr>
          <a:xfrm>
            <a:off x="5009234" y="5030011"/>
            <a:ext cx="864000" cy="396000"/>
          </a:xfrm>
          <a:prstGeom prst="rect">
            <a:avLst/>
          </a:prstGeom>
          <a:solidFill>
            <a:srgbClr val="F2FBFE"/>
          </a:solidFill>
          <a:ln w="9525">
            <a:solidFill>
              <a:srgbClr val="99DFF9"/>
            </a:solidFill>
          </a:ln>
        </p:spPr>
        <p:txBody>
          <a:bodyPr wrap="none" lIns="0" tIns="0" rIns="0" bIns="0" rtlCol="0" anchor="ctr" anchorCtr="0">
            <a:noAutofit/>
          </a:bodyPr>
          <a:lstStyle>
            <a:defPPr>
              <a:defRPr lang="en-US"/>
            </a:defPPr>
            <a:lvl1pPr algn="ctr">
              <a:defRPr sz="1400">
                <a:solidFill>
                  <a:srgbClr val="EC7061"/>
                </a:solidFill>
                <a:latin typeface="Arial" panose="020C0503030203020204" pitchFamily="34" charset="0"/>
                <a:ea typeface="方正兰亭黑简体" panose="02000000000000000000" pitchFamily="2" charset="-122"/>
              </a:defRPr>
            </a:lvl1pPr>
          </a:lstStyle>
          <a:p>
            <a:pPr fontAlgn="ctr"/>
            <a:r>
              <a:rPr lang="en-US" sz="1200" dirty="0" smtClean="0">
                <a:latin typeface="Huawei Sans" panose="020C0503030203020204" pitchFamily="34" charset="0"/>
              </a:rPr>
              <a:t>Response</a:t>
            </a:r>
            <a:endParaRPr lang="en-US" altLang="zh-CN" sz="1200" dirty="0">
              <a:latin typeface="Huawei Sans" panose="020C0503030203020204" pitchFamily="34" charset="0"/>
            </a:endParaRPr>
          </a:p>
        </p:txBody>
      </p:sp>
      <p:sp>
        <p:nvSpPr>
          <p:cNvPr id="71" name="文本框 70"/>
          <p:cNvSpPr txBox="1"/>
          <p:nvPr/>
        </p:nvSpPr>
        <p:spPr>
          <a:xfrm>
            <a:off x="9401863" y="3635872"/>
            <a:ext cx="792000" cy="396000"/>
          </a:xfrm>
          <a:prstGeom prst="rect">
            <a:avLst/>
          </a:prstGeom>
          <a:solidFill>
            <a:srgbClr val="F2FBFE"/>
          </a:solidFill>
          <a:ln w="9525">
            <a:solidFill>
              <a:srgbClr val="99DFF9"/>
            </a:solidFill>
          </a:ln>
        </p:spPr>
        <p:txBody>
          <a:bodyPr wrap="none" lIns="0" tIns="0" rIns="0" bIns="0" rtlCol="0" anchor="ctr" anchorCtr="0">
            <a:noAutofit/>
          </a:bodyPr>
          <a:lstStyle>
            <a:defPPr>
              <a:defRPr lang="en-US"/>
            </a:defPPr>
            <a:lvl1pPr algn="ctr">
              <a:defRPr sz="1400">
                <a:solidFill>
                  <a:srgbClr val="EC7061"/>
                </a:solidFill>
                <a:latin typeface="Arial" panose="020C0503030203020204" pitchFamily="34" charset="0"/>
                <a:ea typeface="方正兰亭黑简体" panose="02000000000000000000" pitchFamily="2" charset="-122"/>
              </a:defRPr>
            </a:lvl1pPr>
          </a:lstStyle>
          <a:p>
            <a:pPr fontAlgn="ctr"/>
            <a:r>
              <a:rPr lang="en-US" sz="1200" dirty="0" err="1" smtClean="0">
                <a:latin typeface="Huawei Sans" panose="020C0503030203020204" pitchFamily="34" charset="0"/>
              </a:rPr>
              <a:t>GetBulk</a:t>
            </a:r>
            <a:endParaRPr lang="en-US" altLang="zh-CN" sz="1200" dirty="0">
              <a:latin typeface="Huawei Sans" panose="020C0503030203020204" pitchFamily="34" charset="0"/>
            </a:endParaRPr>
          </a:p>
        </p:txBody>
      </p:sp>
      <p:sp>
        <p:nvSpPr>
          <p:cNvPr id="72" name="文本框 71"/>
          <p:cNvSpPr txBox="1"/>
          <p:nvPr/>
        </p:nvSpPr>
        <p:spPr>
          <a:xfrm>
            <a:off x="10189314" y="3635872"/>
            <a:ext cx="1515006" cy="396000"/>
          </a:xfrm>
          <a:prstGeom prst="rect">
            <a:avLst/>
          </a:prstGeom>
          <a:solidFill>
            <a:srgbClr val="F2FBFE"/>
          </a:solidFill>
          <a:ln w="9525">
            <a:solidFill>
              <a:srgbClr val="99DFF9"/>
            </a:solidFill>
          </a:ln>
        </p:spPr>
        <p:txBody>
          <a:bodyPr wrap="none" lIns="0" tIns="0" rIns="0" bIns="0" rtlCol="0" anchor="ctr" anchorCtr="0">
            <a:noAutofit/>
          </a:bodyPr>
          <a:lstStyle>
            <a:defPPr>
              <a:defRPr lang="en-US"/>
            </a:defPPr>
            <a:lvl1pPr algn="ctr">
              <a:defRPr sz="1200">
                <a:latin typeface="Arial"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IP addresses of </a:t>
            </a:r>
            <a:endParaRPr lang="en-US" altLang="zh-CN" dirty="0">
              <a:latin typeface="Huawei Sans" panose="020C0503030203020204" pitchFamily="34" charset="0"/>
            </a:endParaRPr>
          </a:p>
          <a:p>
            <a:pPr fontAlgn="ctr"/>
            <a:r>
              <a:rPr lang="en-US" dirty="0">
                <a:latin typeface="Huawei Sans" panose="020C0503030203020204" pitchFamily="34" charset="0"/>
              </a:rPr>
              <a:t>all interfaces?</a:t>
            </a:r>
          </a:p>
        </p:txBody>
      </p:sp>
      <p:sp>
        <p:nvSpPr>
          <p:cNvPr id="73" name="文本框 72"/>
          <p:cNvSpPr txBox="1"/>
          <p:nvPr/>
        </p:nvSpPr>
        <p:spPr>
          <a:xfrm>
            <a:off x="9402414" y="5030011"/>
            <a:ext cx="791449" cy="396000"/>
          </a:xfrm>
          <a:prstGeom prst="rect">
            <a:avLst/>
          </a:prstGeom>
          <a:solidFill>
            <a:srgbClr val="F2FBFE"/>
          </a:solidFill>
          <a:ln w="9525">
            <a:solidFill>
              <a:srgbClr val="99DFF9"/>
            </a:solidFill>
          </a:ln>
        </p:spPr>
        <p:txBody>
          <a:bodyPr wrap="none" lIns="0" tIns="0" rIns="0" bIns="0" rtlCol="0" anchor="ctr" anchorCtr="0">
            <a:noAutofit/>
          </a:bodyPr>
          <a:lstStyle>
            <a:defPPr>
              <a:defRPr lang="en-US"/>
            </a:defPPr>
            <a:lvl1pPr algn="ctr">
              <a:defRPr sz="1400">
                <a:solidFill>
                  <a:srgbClr val="EC7061"/>
                </a:solidFill>
                <a:latin typeface="Arial" panose="020C0503030203020204" pitchFamily="34" charset="0"/>
                <a:ea typeface="方正兰亭黑简体" panose="02000000000000000000" pitchFamily="2" charset="-122"/>
              </a:defRPr>
            </a:lvl1pPr>
          </a:lstStyle>
          <a:p>
            <a:pPr fontAlgn="ctr"/>
            <a:r>
              <a:rPr lang="en-US" sz="1200" dirty="0" smtClean="0">
                <a:latin typeface="Huawei Sans" panose="020C0503030203020204" pitchFamily="34" charset="0"/>
              </a:rPr>
              <a:t>Response</a:t>
            </a:r>
            <a:endParaRPr lang="en-US" altLang="zh-CN" sz="1200" dirty="0">
              <a:latin typeface="Huawei Sans" panose="020C0503030203020204" pitchFamily="34" charset="0"/>
            </a:endParaRPr>
          </a:p>
        </p:txBody>
      </p:sp>
      <p:sp>
        <p:nvSpPr>
          <p:cNvPr id="74" name="文本框 73"/>
          <p:cNvSpPr txBox="1"/>
          <p:nvPr/>
        </p:nvSpPr>
        <p:spPr>
          <a:xfrm>
            <a:off x="10193863" y="5030011"/>
            <a:ext cx="1510220" cy="396000"/>
          </a:xfrm>
          <a:prstGeom prst="rect">
            <a:avLst/>
          </a:prstGeom>
          <a:solidFill>
            <a:srgbClr val="F2FBFE"/>
          </a:solidFill>
          <a:ln w="9525">
            <a:solidFill>
              <a:srgbClr val="99DFF9"/>
            </a:solidFill>
          </a:ln>
        </p:spPr>
        <p:txBody>
          <a:bodyPr wrap="none" lIns="0" tIns="0" rIns="0" bIns="0" rtlCol="0" anchor="ctr" anchorCtr="0">
            <a:noAutofit/>
          </a:bodyPr>
          <a:lstStyle/>
          <a:p>
            <a:pPr algn="ctr" fontAlgn="ctr"/>
            <a:r>
              <a:rPr lang="en-US" sz="1200" dirty="0">
                <a:latin typeface="Huawei Sans" panose="020C0503030203020204" pitchFamily="34" charset="0"/>
              </a:rPr>
              <a:t>IP addresses of</a:t>
            </a:r>
          </a:p>
          <a:p>
            <a:pPr algn="ctr" fontAlgn="ctr"/>
            <a:r>
              <a:rPr lang="en-US" sz="1200" dirty="0">
                <a:latin typeface="Huawei Sans" panose="020C0503030203020204" pitchFamily="34" charset="0"/>
              </a:rPr>
              <a:t> GE0/0/1, GE0/0/2…?</a:t>
            </a:r>
            <a:endParaRPr lang="en-US" altLang="zh-CN" sz="1200" dirty="0">
              <a:latin typeface="Huawei Sans" panose="020C0503030203020204" pitchFamily="34" charset="0"/>
              <a:ea typeface="方正兰亭黑简体" panose="02000000000000000000" pitchFamily="2" charset="-122"/>
            </a:endParaRPr>
          </a:p>
        </p:txBody>
      </p:sp>
      <p:sp>
        <p:nvSpPr>
          <p:cNvPr id="77" name="文本框 76"/>
          <p:cNvSpPr txBox="1"/>
          <p:nvPr/>
        </p:nvSpPr>
        <p:spPr>
          <a:xfrm>
            <a:off x="560235" y="5030011"/>
            <a:ext cx="781066" cy="396000"/>
          </a:xfrm>
          <a:prstGeom prst="rect">
            <a:avLst/>
          </a:prstGeom>
          <a:solidFill>
            <a:srgbClr val="F2FBFE"/>
          </a:solidFill>
          <a:ln w="9525">
            <a:solidFill>
              <a:srgbClr val="99DFF9"/>
            </a:solidFill>
          </a:ln>
        </p:spPr>
        <p:txBody>
          <a:bodyPr wrap="none" lIns="0" tIns="0" rIns="0" bIns="0" rtlCol="0" anchor="ctr" anchorCtr="0">
            <a:noAutofit/>
          </a:bodyPr>
          <a:lstStyle>
            <a:defPPr>
              <a:defRPr lang="en-US"/>
            </a:defPPr>
            <a:lvl1pPr algn="ctr">
              <a:defRPr sz="1400">
                <a:solidFill>
                  <a:srgbClr val="EC7061"/>
                </a:solidFill>
                <a:latin typeface="Arial" panose="020C0503030203020204" pitchFamily="34" charset="0"/>
                <a:ea typeface="方正兰亭黑简体" panose="02000000000000000000" pitchFamily="2" charset="-122"/>
              </a:defRPr>
            </a:lvl1pPr>
          </a:lstStyle>
          <a:p>
            <a:pPr fontAlgn="ctr"/>
            <a:r>
              <a:rPr lang="en-US" sz="1200" dirty="0" smtClean="0">
                <a:latin typeface="Huawei Sans" panose="020C0503030203020204" pitchFamily="34" charset="0"/>
              </a:rPr>
              <a:t>Response</a:t>
            </a:r>
            <a:endParaRPr lang="en-US" altLang="zh-CN" sz="1200" dirty="0">
              <a:latin typeface="Huawei Sans" panose="020C0503030203020204" pitchFamily="34" charset="0"/>
            </a:endParaRPr>
          </a:p>
        </p:txBody>
      </p:sp>
      <p:sp>
        <p:nvSpPr>
          <p:cNvPr id="78" name="文本框 77"/>
          <p:cNvSpPr txBox="1"/>
          <p:nvPr/>
        </p:nvSpPr>
        <p:spPr>
          <a:xfrm>
            <a:off x="1336752" y="5030011"/>
            <a:ext cx="1450383" cy="396000"/>
          </a:xfrm>
          <a:prstGeom prst="rect">
            <a:avLst/>
          </a:prstGeom>
          <a:solidFill>
            <a:srgbClr val="F2FBFE"/>
          </a:solidFill>
          <a:ln w="9525">
            <a:solidFill>
              <a:srgbClr val="99DFF9"/>
            </a:solidFill>
          </a:ln>
        </p:spPr>
        <p:txBody>
          <a:bodyPr wrap="none" lIns="0" tIns="0" rIns="0" bIns="0" rtlCol="0" anchor="ctr" anchorCtr="0">
            <a:noAutofit/>
          </a:bodyPr>
          <a:lstStyle/>
          <a:p>
            <a:pPr algn="ctr" fontAlgn="ctr"/>
            <a:r>
              <a:rPr lang="en-US" sz="1200" dirty="0">
                <a:latin typeface="Huawei Sans" panose="020C0503030203020204" pitchFamily="34" charset="0"/>
              </a:rPr>
              <a:t>GE0/0/1 </a:t>
            </a:r>
            <a:r>
              <a:rPr lang="en-US" sz="1200" dirty="0" smtClean="0">
                <a:latin typeface="Huawei Sans" panose="020C0503030203020204" pitchFamily="34" charset="0"/>
              </a:rPr>
              <a:t>IP: …</a:t>
            </a:r>
          </a:p>
          <a:p>
            <a:pPr algn="ctr" fontAlgn="ctr"/>
            <a:r>
              <a:rPr lang="en-US" sz="1200" dirty="0" smtClean="0">
                <a:latin typeface="Huawei Sans" panose="020C0503030203020204" pitchFamily="34" charset="0"/>
              </a:rPr>
              <a:t>GE0/0/2 IP: …</a:t>
            </a:r>
            <a:endParaRPr lang="en-US" altLang="zh-CN" sz="1200" dirty="0">
              <a:latin typeface="Huawei Sans" panose="020C0503030203020204" pitchFamily="34" charset="0"/>
              <a:ea typeface="方正兰亭黑简体" panose="02000000000000000000" pitchFamily="2" charset="-122"/>
            </a:endParaRPr>
          </a:p>
        </p:txBody>
      </p:sp>
      <p:pic>
        <p:nvPicPr>
          <p:cNvPr id="75" name="图片 7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111844" y="2123744"/>
            <a:ext cx="733315" cy="676342"/>
          </a:xfrm>
          <a:prstGeom prst="rect">
            <a:avLst/>
          </a:prstGeom>
        </p:spPr>
      </p:pic>
      <p:pic>
        <p:nvPicPr>
          <p:cNvPr id="88" name="图片 87"/>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8299049" y="2123744"/>
            <a:ext cx="734976" cy="656859"/>
          </a:xfrm>
          <a:prstGeom prst="rect">
            <a:avLst/>
          </a:prstGeom>
        </p:spPr>
      </p:pic>
      <p:sp>
        <p:nvSpPr>
          <p:cNvPr id="89" name="文本框 88"/>
          <p:cNvSpPr txBox="1"/>
          <p:nvPr/>
        </p:nvSpPr>
        <p:spPr>
          <a:xfrm>
            <a:off x="1808282" y="2200305"/>
            <a:ext cx="1303562" cy="523220"/>
          </a:xfrm>
          <a:prstGeom prst="rect">
            <a:avLst/>
          </a:prstGeom>
          <a:noFill/>
        </p:spPr>
        <p:txBody>
          <a:bodyPr wrap="none" rtlCol="0">
            <a:spAutoFit/>
          </a:bodyPr>
          <a:lstStyle/>
          <a:p>
            <a:pPr algn="ctr" fontAlgn="ctr"/>
            <a:r>
              <a:rPr lang="en-US" sz="1400" dirty="0" smtClean="0">
                <a:latin typeface="Huawei Sans" panose="020C0503030203020204" pitchFamily="34" charset="0"/>
              </a:rPr>
              <a:t>NMS</a:t>
            </a:r>
          </a:p>
          <a:p>
            <a:pPr algn="ctr" fontAlgn="ctr"/>
            <a:r>
              <a:rPr lang="en-US" sz="1400" dirty="0" smtClean="0">
                <a:latin typeface="Huawei Sans" panose="020C0503030203020204" pitchFamily="34" charset="0"/>
              </a:rPr>
              <a:t>UDP port 162</a:t>
            </a:r>
            <a:endParaRPr lang="en-US" altLang="zh-CN" sz="1400" dirty="0">
              <a:latin typeface="Huawei Sans" panose="020C0503030203020204" pitchFamily="34" charset="0"/>
            </a:endParaRPr>
          </a:p>
        </p:txBody>
      </p:sp>
      <p:sp>
        <p:nvSpPr>
          <p:cNvPr id="90" name="矩形 89"/>
          <p:cNvSpPr/>
          <p:nvPr/>
        </p:nvSpPr>
        <p:spPr>
          <a:xfrm>
            <a:off x="3261339" y="2876647"/>
            <a:ext cx="324000" cy="3240000"/>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01" name="矩形 100"/>
          <p:cNvSpPr/>
          <p:nvPr/>
        </p:nvSpPr>
        <p:spPr>
          <a:xfrm>
            <a:off x="2859092" y="2876647"/>
            <a:ext cx="324000" cy="3240000"/>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cxnSp>
        <p:nvCxnSpPr>
          <p:cNvPr id="110" name="直接连接符 109"/>
          <p:cNvCxnSpPr/>
          <p:nvPr/>
        </p:nvCxnSpPr>
        <p:spPr>
          <a:xfrm>
            <a:off x="3704095" y="2800086"/>
            <a:ext cx="0" cy="3420000"/>
          </a:xfrm>
          <a:prstGeom prst="line">
            <a:avLst/>
          </a:prstGeom>
          <a:ln w="19050">
            <a:solidFill>
              <a:srgbClr val="EC7061"/>
            </a:solidFill>
            <a:prstDash val="sysDot"/>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a:off x="8484245" y="2780603"/>
            <a:ext cx="0" cy="3420000"/>
          </a:xfrm>
          <a:prstGeom prst="line">
            <a:avLst/>
          </a:prstGeom>
          <a:ln w="19050">
            <a:solidFill>
              <a:srgbClr val="00B0F0"/>
            </a:solidFill>
            <a:prstDash val="sysDot"/>
          </a:ln>
        </p:spPr>
        <p:style>
          <a:lnRef idx="1">
            <a:schemeClr val="accent1"/>
          </a:lnRef>
          <a:fillRef idx="0">
            <a:schemeClr val="accent1"/>
          </a:fillRef>
          <a:effectRef idx="0">
            <a:schemeClr val="accent1"/>
          </a:effectRef>
          <a:fontRef idx="minor">
            <a:schemeClr val="tx1"/>
          </a:fontRef>
        </p:style>
      </p:cxnSp>
      <p:sp>
        <p:nvSpPr>
          <p:cNvPr id="112" name="矩形 111"/>
          <p:cNvSpPr/>
          <p:nvPr/>
        </p:nvSpPr>
        <p:spPr>
          <a:xfrm>
            <a:off x="8597136" y="2876647"/>
            <a:ext cx="324000" cy="3240000"/>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14" name="矩形 113"/>
          <p:cNvSpPr/>
          <p:nvPr/>
        </p:nvSpPr>
        <p:spPr>
          <a:xfrm>
            <a:off x="8992798" y="2876646"/>
            <a:ext cx="324000" cy="3240000"/>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16" name="文本框 115"/>
          <p:cNvSpPr txBox="1"/>
          <p:nvPr/>
        </p:nvSpPr>
        <p:spPr>
          <a:xfrm>
            <a:off x="8986281" y="2198092"/>
            <a:ext cx="1518364" cy="523220"/>
          </a:xfrm>
          <a:prstGeom prst="rect">
            <a:avLst/>
          </a:prstGeom>
          <a:noFill/>
        </p:spPr>
        <p:txBody>
          <a:bodyPr wrap="none" rtlCol="0">
            <a:spAutoFit/>
          </a:bodyPr>
          <a:lstStyle/>
          <a:p>
            <a:pPr algn="ctr" fontAlgn="ctr"/>
            <a:r>
              <a:rPr lang="en-US" sz="1400" dirty="0" smtClean="0">
                <a:latin typeface="Huawei Sans" panose="020C0503030203020204" pitchFamily="34" charset="0"/>
              </a:rPr>
              <a:t>Managed device</a:t>
            </a:r>
          </a:p>
          <a:p>
            <a:pPr algn="ctr" fontAlgn="ctr"/>
            <a:r>
              <a:rPr lang="en-US" sz="1400" dirty="0" smtClean="0">
                <a:latin typeface="Huawei Sans" panose="020C0503030203020204" pitchFamily="34" charset="0"/>
              </a:rPr>
              <a:t>UDP port 161</a:t>
            </a:r>
            <a:endParaRPr lang="en-US" altLang="zh-CN" sz="1400" dirty="0">
              <a:latin typeface="Huawei Sans" panose="020C0503030203020204" pitchFamily="34" charset="0"/>
            </a:endParaRPr>
          </a:p>
        </p:txBody>
      </p:sp>
      <p:sp>
        <p:nvSpPr>
          <p:cNvPr id="46" name="文本框 45"/>
          <p:cNvSpPr txBox="1"/>
          <p:nvPr/>
        </p:nvSpPr>
        <p:spPr>
          <a:xfrm>
            <a:off x="5039822" y="3635872"/>
            <a:ext cx="648000" cy="396000"/>
          </a:xfrm>
          <a:prstGeom prst="rect">
            <a:avLst/>
          </a:prstGeom>
          <a:solidFill>
            <a:srgbClr val="F2FBFE"/>
          </a:solidFill>
          <a:ln w="9525">
            <a:solidFill>
              <a:srgbClr val="99DFF9"/>
            </a:solidFill>
          </a:ln>
        </p:spPr>
        <p:txBody>
          <a:bodyPr wrap="none" lIns="0" tIns="0" rIns="0" bIns="0" rtlCol="0" anchor="ctr" anchorCtr="0">
            <a:noAutofit/>
          </a:bodyPr>
          <a:lstStyle>
            <a:defPPr>
              <a:defRPr lang="en-US"/>
            </a:defPPr>
            <a:lvl1pPr algn="ctr">
              <a:defRPr sz="1200">
                <a:latin typeface="Arial" panose="020C0503030203020204" pitchFamily="34" charset="0"/>
                <a:ea typeface="方正兰亭黑简体" panose="02000000000000000000" pitchFamily="2" charset="-122"/>
              </a:defRPr>
            </a:lvl1pPr>
          </a:lstStyle>
          <a:p>
            <a:pPr fontAlgn="ctr"/>
            <a:r>
              <a:rPr lang="en-US" dirty="0" smtClean="0">
                <a:latin typeface="Huawei Sans" panose="020C0503030203020204" pitchFamily="34" charset="0"/>
              </a:rPr>
              <a:t>Abstract</a:t>
            </a:r>
            <a:endParaRPr lang="en-US" dirty="0">
              <a:latin typeface="Huawei Sans" panose="020C0503030203020204" pitchFamily="34" charset="0"/>
            </a:endParaRPr>
          </a:p>
        </p:txBody>
      </p:sp>
      <p:sp>
        <p:nvSpPr>
          <p:cNvPr id="47" name="文本框 46"/>
          <p:cNvSpPr txBox="1"/>
          <p:nvPr/>
        </p:nvSpPr>
        <p:spPr>
          <a:xfrm>
            <a:off x="5686744" y="3635872"/>
            <a:ext cx="900000" cy="396000"/>
          </a:xfrm>
          <a:prstGeom prst="rect">
            <a:avLst/>
          </a:prstGeom>
          <a:solidFill>
            <a:srgbClr val="F2FBFE"/>
          </a:solidFill>
          <a:ln w="9525">
            <a:solidFill>
              <a:srgbClr val="99DFF9"/>
            </a:solidFill>
          </a:ln>
        </p:spPr>
        <p:txBody>
          <a:bodyPr wrap="none" lIns="0" tIns="0" rIns="0" bIns="0" rtlCol="0" anchor="ctr" anchorCtr="0">
            <a:noAutofit/>
          </a:bodyPr>
          <a:lstStyle>
            <a:defPPr>
              <a:defRPr lang="en-US"/>
            </a:defPPr>
            <a:lvl1pPr algn="ctr">
              <a:defRPr sz="1200">
                <a:latin typeface="Arial" panose="020C0503030203020204" pitchFamily="34" charset="0"/>
                <a:ea typeface="方正兰亭黑简体" panose="02000000000000000000" pitchFamily="2" charset="-122"/>
              </a:defRPr>
            </a:lvl1pPr>
          </a:lstStyle>
          <a:p>
            <a:pPr fontAlgn="ctr"/>
            <a:r>
              <a:rPr lang="en-US" dirty="0" smtClean="0">
                <a:latin typeface="Huawei Sans" panose="020C0503030203020204" pitchFamily="34" charset="0"/>
              </a:rPr>
              <a:t>Encrypted </a:t>
            </a:r>
          </a:p>
          <a:p>
            <a:pPr fontAlgn="ctr"/>
            <a:r>
              <a:rPr lang="en-US" dirty="0" smtClean="0">
                <a:latin typeface="Huawei Sans" panose="020C0503030203020204" pitchFamily="34" charset="0"/>
              </a:rPr>
              <a:t>information</a:t>
            </a:r>
            <a:endParaRPr lang="en-US" dirty="0">
              <a:latin typeface="Huawei Sans" panose="020C0503030203020204" pitchFamily="34" charset="0"/>
            </a:endParaRPr>
          </a:p>
        </p:txBody>
      </p:sp>
      <p:sp>
        <p:nvSpPr>
          <p:cNvPr id="48" name="文本框 47"/>
          <p:cNvSpPr txBox="1"/>
          <p:nvPr/>
        </p:nvSpPr>
        <p:spPr>
          <a:xfrm>
            <a:off x="5872839" y="5030011"/>
            <a:ext cx="648000" cy="396000"/>
          </a:xfrm>
          <a:prstGeom prst="rect">
            <a:avLst/>
          </a:prstGeom>
          <a:solidFill>
            <a:srgbClr val="F2FBFE"/>
          </a:solidFill>
          <a:ln w="9525">
            <a:solidFill>
              <a:srgbClr val="99DFF9"/>
            </a:solidFill>
          </a:ln>
        </p:spPr>
        <p:txBody>
          <a:bodyPr wrap="none" lIns="0" tIns="0" rIns="0" bIns="0" rtlCol="0" anchor="ctr" anchorCtr="0">
            <a:noAutofit/>
          </a:bodyPr>
          <a:lstStyle>
            <a:defPPr>
              <a:defRPr lang="en-US"/>
            </a:defPPr>
            <a:lvl1pPr algn="ctr">
              <a:defRPr sz="1200">
                <a:latin typeface="Arial" panose="020C0503030203020204" pitchFamily="34" charset="0"/>
                <a:ea typeface="方正兰亭黑简体" panose="02000000000000000000" pitchFamily="2" charset="-122"/>
              </a:defRPr>
            </a:lvl1pPr>
          </a:lstStyle>
          <a:p>
            <a:pPr fontAlgn="ctr"/>
            <a:r>
              <a:rPr lang="en-US" dirty="0" smtClean="0">
                <a:latin typeface="Huawei Sans" panose="020C0503030203020204" pitchFamily="34" charset="0"/>
              </a:rPr>
              <a:t>Abstract</a:t>
            </a:r>
            <a:endParaRPr lang="en-US" dirty="0">
              <a:latin typeface="Huawei Sans" panose="020C0503030203020204" pitchFamily="34" charset="0"/>
            </a:endParaRPr>
          </a:p>
        </p:txBody>
      </p:sp>
      <p:sp>
        <p:nvSpPr>
          <p:cNvPr id="49" name="文本框 48"/>
          <p:cNvSpPr txBox="1"/>
          <p:nvPr/>
        </p:nvSpPr>
        <p:spPr>
          <a:xfrm>
            <a:off x="6523557" y="5030011"/>
            <a:ext cx="900000" cy="396000"/>
          </a:xfrm>
          <a:prstGeom prst="rect">
            <a:avLst/>
          </a:prstGeom>
          <a:solidFill>
            <a:srgbClr val="F2FBFE"/>
          </a:solidFill>
          <a:ln w="9525">
            <a:solidFill>
              <a:srgbClr val="99DFF9"/>
            </a:solidFill>
          </a:ln>
        </p:spPr>
        <p:txBody>
          <a:bodyPr wrap="none" lIns="0" tIns="0" rIns="0" bIns="0" rtlCol="0" anchor="ctr" anchorCtr="0">
            <a:noAutofit/>
          </a:bodyPr>
          <a:lstStyle>
            <a:defPPr>
              <a:defRPr lang="en-US"/>
            </a:defPPr>
            <a:lvl1pPr algn="ctr">
              <a:defRPr sz="1200">
                <a:latin typeface="Arial" panose="020C0503030203020204" pitchFamily="34" charset="0"/>
                <a:ea typeface="方正兰亭黑简体" panose="02000000000000000000" pitchFamily="2" charset="-122"/>
              </a:defRPr>
            </a:lvl1pPr>
          </a:lstStyle>
          <a:p>
            <a:pPr fontAlgn="ctr"/>
            <a:r>
              <a:rPr lang="en-US" dirty="0" smtClean="0">
                <a:latin typeface="Huawei Sans" panose="020C0503030203020204" pitchFamily="34" charset="0"/>
              </a:rPr>
              <a:t>Encrypted </a:t>
            </a:r>
          </a:p>
          <a:p>
            <a:pPr fontAlgn="ctr"/>
            <a:r>
              <a:rPr lang="en-US" dirty="0" smtClean="0">
                <a:latin typeface="Huawei Sans" panose="020C0503030203020204" pitchFamily="34" charset="0"/>
              </a:rPr>
              <a:t>information</a:t>
            </a:r>
            <a:endParaRPr lang="en-US" dirty="0">
              <a:latin typeface="Huawei Sans" panose="020C0503030203020204" pitchFamily="34" charset="0"/>
            </a:endParaRPr>
          </a:p>
        </p:txBody>
      </p:sp>
      <p:sp>
        <p:nvSpPr>
          <p:cNvPr id="34" name="文本框 33"/>
          <p:cNvSpPr txBox="1"/>
          <p:nvPr/>
        </p:nvSpPr>
        <p:spPr>
          <a:xfrm>
            <a:off x="3183092" y="3493651"/>
            <a:ext cx="461665" cy="2705584"/>
          </a:xfrm>
          <a:prstGeom prst="rect">
            <a:avLst/>
          </a:prstGeom>
          <a:noFill/>
        </p:spPr>
        <p:txBody>
          <a:bodyPr vert="vert270" wrap="square" rtlCol="0">
            <a:spAutoFit/>
          </a:bodyPr>
          <a:lstStyle/>
          <a:p>
            <a:pPr algn="r" fontAlgn="ctr"/>
            <a:r>
              <a:rPr lang="en-US" dirty="0" smtClean="0">
                <a:solidFill>
                  <a:schemeClr val="bg1"/>
                </a:solidFill>
                <a:latin typeface="Huawei Sans" panose="020C0503030203020204" pitchFamily="34" charset="0"/>
              </a:rPr>
              <a:t>Encryption module</a:t>
            </a:r>
            <a:endParaRPr lang="en-US" dirty="0">
              <a:solidFill>
                <a:schemeClr val="bg1"/>
              </a:solidFill>
              <a:latin typeface="Huawei Sans" panose="020C0503030203020204" pitchFamily="34" charset="0"/>
            </a:endParaRPr>
          </a:p>
        </p:txBody>
      </p:sp>
      <p:sp>
        <p:nvSpPr>
          <p:cNvPr id="35" name="文本框 34"/>
          <p:cNvSpPr txBox="1"/>
          <p:nvPr/>
        </p:nvSpPr>
        <p:spPr>
          <a:xfrm>
            <a:off x="2774109" y="3324878"/>
            <a:ext cx="461665" cy="2791769"/>
          </a:xfrm>
          <a:prstGeom prst="rect">
            <a:avLst/>
          </a:prstGeom>
          <a:noFill/>
        </p:spPr>
        <p:txBody>
          <a:bodyPr vert="vert270" wrap="square" rtlCol="0">
            <a:spAutoFit/>
          </a:bodyPr>
          <a:lstStyle/>
          <a:p>
            <a:pPr algn="r" fontAlgn="ctr"/>
            <a:r>
              <a:rPr lang="en-US" dirty="0" smtClean="0">
                <a:solidFill>
                  <a:schemeClr val="bg1"/>
                </a:solidFill>
                <a:latin typeface="Huawei Sans" panose="020C0503030203020204" pitchFamily="34" charset="0"/>
              </a:rPr>
              <a:t>Authentication module</a:t>
            </a:r>
            <a:endParaRPr lang="en-US" dirty="0">
              <a:solidFill>
                <a:schemeClr val="bg1"/>
              </a:solidFill>
              <a:latin typeface="Huawei Sans" panose="020C0503030203020204" pitchFamily="34" charset="0"/>
            </a:endParaRPr>
          </a:p>
        </p:txBody>
      </p:sp>
      <p:sp>
        <p:nvSpPr>
          <p:cNvPr id="36" name="文本框 35"/>
          <p:cNvSpPr txBox="1"/>
          <p:nvPr/>
        </p:nvSpPr>
        <p:spPr>
          <a:xfrm>
            <a:off x="8899830" y="3489076"/>
            <a:ext cx="461665" cy="2705584"/>
          </a:xfrm>
          <a:prstGeom prst="rect">
            <a:avLst/>
          </a:prstGeom>
          <a:noFill/>
        </p:spPr>
        <p:txBody>
          <a:bodyPr vert="vert270" wrap="square" rtlCol="0">
            <a:spAutoFit/>
          </a:bodyPr>
          <a:lstStyle/>
          <a:p>
            <a:pPr algn="r" fontAlgn="ctr"/>
            <a:r>
              <a:rPr lang="en-US" dirty="0" smtClean="0">
                <a:solidFill>
                  <a:schemeClr val="bg1"/>
                </a:solidFill>
                <a:latin typeface="Huawei Sans" panose="020C0503030203020204" pitchFamily="34" charset="0"/>
              </a:rPr>
              <a:t>Encryption module</a:t>
            </a:r>
            <a:endParaRPr lang="en-US" dirty="0">
              <a:solidFill>
                <a:schemeClr val="bg1"/>
              </a:solidFill>
              <a:latin typeface="Huawei Sans" panose="020C0503030203020204" pitchFamily="34" charset="0"/>
            </a:endParaRPr>
          </a:p>
        </p:txBody>
      </p:sp>
      <p:sp>
        <p:nvSpPr>
          <p:cNvPr id="37" name="文本框 36"/>
          <p:cNvSpPr txBox="1"/>
          <p:nvPr/>
        </p:nvSpPr>
        <p:spPr>
          <a:xfrm>
            <a:off x="8490847" y="3320303"/>
            <a:ext cx="461665" cy="2791769"/>
          </a:xfrm>
          <a:prstGeom prst="rect">
            <a:avLst/>
          </a:prstGeom>
          <a:noFill/>
        </p:spPr>
        <p:txBody>
          <a:bodyPr vert="vert270" wrap="square" rtlCol="0">
            <a:spAutoFit/>
          </a:bodyPr>
          <a:lstStyle/>
          <a:p>
            <a:pPr algn="r" fontAlgn="ctr"/>
            <a:r>
              <a:rPr lang="en-US" dirty="0" smtClean="0">
                <a:solidFill>
                  <a:schemeClr val="bg1"/>
                </a:solidFill>
                <a:latin typeface="Huawei Sans" panose="020C0503030203020204" pitchFamily="34" charset="0"/>
              </a:rPr>
              <a:t>Authentication module</a:t>
            </a:r>
            <a:endParaRPr lang="en-US" dirty="0">
              <a:solidFill>
                <a:schemeClr val="bg1"/>
              </a:solidFill>
              <a:latin typeface="Huawei Sans" panose="020C0503030203020204" pitchFamily="34" charset="0"/>
            </a:endParaRPr>
          </a:p>
        </p:txBody>
      </p:sp>
    </p:spTree>
    <p:extLst>
      <p:ext uri="{BB962C8B-B14F-4D97-AF65-F5344CB8AC3E}">
        <p14:creationId xmlns:p14="http://schemas.microsoft.com/office/powerpoint/2010/main" val="66275557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文本占位符 5"/>
          <p:cNvSpPr>
            <a:spLocks noGrp="1"/>
          </p:cNvSpPr>
          <p:nvPr>
            <p:ph type="body" sz="quarter" idx="10"/>
          </p:nvPr>
        </p:nvSpPr>
        <p:spPr/>
        <p:txBody>
          <a:bodyPr/>
          <a:lstStyle/>
          <a:p>
            <a:r>
              <a:rPr lang="en-US" sz="1400" dirty="0" smtClean="0"/>
              <a:t>Set: sets one or more variables through an SNMP agent. The following figure shows how an NMS sets an IP address for a specified interface on a managed device through the Set operation.</a:t>
            </a:r>
            <a:endParaRPr lang="en-US" sz="1400" dirty="0"/>
          </a:p>
        </p:txBody>
      </p:sp>
      <p:sp>
        <p:nvSpPr>
          <p:cNvPr id="4" name="标题 3"/>
          <p:cNvSpPr>
            <a:spLocks noGrp="1"/>
          </p:cNvSpPr>
          <p:nvPr>
            <p:ph type="title"/>
          </p:nvPr>
        </p:nvSpPr>
        <p:spPr/>
        <p:txBody>
          <a:bodyPr/>
          <a:lstStyle/>
          <a:p>
            <a:r>
              <a:rPr lang="en-US" smtClean="0"/>
              <a:t>SNMP Interaction: Set</a:t>
            </a:r>
            <a:endParaRPr lang="en-US" altLang="zh-CN" dirty="0"/>
          </a:p>
        </p:txBody>
      </p:sp>
      <p:sp>
        <p:nvSpPr>
          <p:cNvPr id="80" name="文本框 79"/>
          <p:cNvSpPr txBox="1"/>
          <p:nvPr/>
        </p:nvSpPr>
        <p:spPr>
          <a:xfrm>
            <a:off x="750656" y="3673307"/>
            <a:ext cx="408966" cy="396000"/>
          </a:xfrm>
          <a:prstGeom prst="rect">
            <a:avLst/>
          </a:prstGeom>
          <a:solidFill>
            <a:srgbClr val="F2FBFE"/>
          </a:solidFill>
          <a:ln w="9525">
            <a:solidFill>
              <a:srgbClr val="99DFF9"/>
            </a:solidFill>
          </a:ln>
        </p:spPr>
        <p:txBody>
          <a:bodyPr wrap="none" lIns="0" tIns="0" rIns="0" bIns="0" rtlCol="0" anchor="ctr" anchorCtr="0">
            <a:noAutofit/>
          </a:bodyPr>
          <a:lstStyle>
            <a:defPPr>
              <a:defRPr lang="en-US"/>
            </a:defPPr>
            <a:lvl1pPr algn="ctr">
              <a:defRPr sz="1400">
                <a:solidFill>
                  <a:srgbClr val="EC7061"/>
                </a:solidFill>
                <a:latin typeface="Arial" panose="020C0503030203020204" pitchFamily="34" charset="0"/>
                <a:ea typeface="方正兰亭黑简体" panose="02000000000000000000" pitchFamily="2" charset="-122"/>
              </a:defRPr>
            </a:lvl1pPr>
          </a:lstStyle>
          <a:p>
            <a:pPr fontAlgn="ctr"/>
            <a:r>
              <a:rPr lang="en-US" sz="1200" dirty="0" smtClean="0">
                <a:latin typeface="Huawei Sans" panose="020C0503030203020204" pitchFamily="34" charset="0"/>
              </a:rPr>
              <a:t>Set</a:t>
            </a:r>
            <a:endParaRPr lang="en-US" altLang="zh-CN" sz="1200" dirty="0">
              <a:latin typeface="Huawei Sans" panose="020C0503030203020204" pitchFamily="34" charset="0"/>
            </a:endParaRPr>
          </a:p>
        </p:txBody>
      </p:sp>
      <p:sp>
        <p:nvSpPr>
          <p:cNvPr id="81" name="文本框 80"/>
          <p:cNvSpPr txBox="1"/>
          <p:nvPr/>
        </p:nvSpPr>
        <p:spPr>
          <a:xfrm>
            <a:off x="1165860" y="3673307"/>
            <a:ext cx="1610892" cy="396000"/>
          </a:xfrm>
          <a:prstGeom prst="rect">
            <a:avLst/>
          </a:prstGeom>
          <a:solidFill>
            <a:srgbClr val="F2FBFE"/>
          </a:solidFill>
          <a:ln w="9525">
            <a:solidFill>
              <a:srgbClr val="99DFF9"/>
            </a:solidFill>
          </a:ln>
        </p:spPr>
        <p:txBody>
          <a:bodyPr wrap="none" lIns="0" tIns="0" rIns="0" bIns="0" rtlCol="0" anchor="ctr" anchorCtr="0">
            <a:noAutofit/>
          </a:bodyPr>
          <a:lstStyle>
            <a:defPPr>
              <a:defRPr lang="en-US"/>
            </a:defPPr>
            <a:lvl1pPr algn="ctr">
              <a:defRPr sz="1200">
                <a:latin typeface="Arial" panose="020C0503030203020204" pitchFamily="34" charset="0"/>
                <a:ea typeface="方正兰亭黑简体" panose="02000000000000000000" pitchFamily="2" charset="-122"/>
              </a:defRPr>
            </a:lvl1pPr>
          </a:lstStyle>
          <a:p>
            <a:pPr fontAlgn="ctr"/>
            <a:r>
              <a:rPr lang="en-US" dirty="0" smtClean="0">
                <a:latin typeface="Huawei Sans" panose="020C0503030203020204" pitchFamily="34" charset="0"/>
              </a:rPr>
              <a:t>Set the IP address of </a:t>
            </a:r>
          </a:p>
          <a:p>
            <a:pPr fontAlgn="ctr"/>
            <a:r>
              <a:rPr lang="en-US" dirty="0" smtClean="0">
                <a:latin typeface="Huawei Sans" panose="020C0503030203020204" pitchFamily="34" charset="0"/>
              </a:rPr>
              <a:t>GE0/0/3 to 10.0.3.1/24</a:t>
            </a:r>
            <a:endParaRPr lang="en-US" altLang="zh-CN" dirty="0">
              <a:latin typeface="Huawei Sans" panose="020C0503030203020204" pitchFamily="34" charset="0"/>
            </a:endParaRPr>
          </a:p>
        </p:txBody>
      </p:sp>
      <p:cxnSp>
        <p:nvCxnSpPr>
          <p:cNvPr id="83" name="直接连接符 82"/>
          <p:cNvCxnSpPr/>
          <p:nvPr/>
        </p:nvCxnSpPr>
        <p:spPr>
          <a:xfrm>
            <a:off x="3701266" y="3853028"/>
            <a:ext cx="4780150" cy="0"/>
          </a:xfrm>
          <a:prstGeom prst="line">
            <a:avLst/>
          </a:prstGeom>
          <a:ln w="25400">
            <a:solidFill>
              <a:srgbClr val="EC706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85" name="文本框 84"/>
          <p:cNvSpPr txBox="1"/>
          <p:nvPr/>
        </p:nvSpPr>
        <p:spPr>
          <a:xfrm>
            <a:off x="4535427" y="3673307"/>
            <a:ext cx="504000" cy="396000"/>
          </a:xfrm>
          <a:prstGeom prst="rect">
            <a:avLst/>
          </a:prstGeom>
          <a:solidFill>
            <a:srgbClr val="F2FBFE"/>
          </a:solidFill>
          <a:ln w="9525">
            <a:solidFill>
              <a:srgbClr val="99DFF9"/>
            </a:solidFill>
          </a:ln>
        </p:spPr>
        <p:txBody>
          <a:bodyPr wrap="none" lIns="0" tIns="0" rIns="0" bIns="0" rtlCol="0" anchor="ctr" anchorCtr="0">
            <a:noAutofit/>
          </a:bodyPr>
          <a:lstStyle>
            <a:defPPr>
              <a:defRPr lang="en-US"/>
            </a:defPPr>
            <a:lvl1pPr algn="ctr">
              <a:defRPr sz="1400">
                <a:solidFill>
                  <a:srgbClr val="EC7061"/>
                </a:solidFill>
                <a:latin typeface="Arial" panose="020C0503030203020204" pitchFamily="34" charset="0"/>
                <a:ea typeface="方正兰亭黑简体" panose="02000000000000000000" pitchFamily="2" charset="-122"/>
              </a:defRPr>
            </a:lvl1pPr>
          </a:lstStyle>
          <a:p>
            <a:pPr fontAlgn="ctr"/>
            <a:r>
              <a:rPr lang="en-US" sz="1200" dirty="0" smtClean="0">
                <a:latin typeface="Huawei Sans" panose="020C0503030203020204" pitchFamily="34" charset="0"/>
              </a:rPr>
              <a:t>Set</a:t>
            </a:r>
            <a:endParaRPr lang="en-US" altLang="zh-CN" sz="1200" dirty="0">
              <a:latin typeface="Huawei Sans" panose="020C0503030203020204" pitchFamily="34" charset="0"/>
            </a:endParaRPr>
          </a:p>
        </p:txBody>
      </p:sp>
      <p:cxnSp>
        <p:nvCxnSpPr>
          <p:cNvPr id="92" name="直接连接符 91"/>
          <p:cNvCxnSpPr/>
          <p:nvPr/>
        </p:nvCxnSpPr>
        <p:spPr>
          <a:xfrm flipH="1">
            <a:off x="3691644" y="5251088"/>
            <a:ext cx="4777321" cy="0"/>
          </a:xfrm>
          <a:prstGeom prst="line">
            <a:avLst/>
          </a:prstGeom>
          <a:ln w="25400">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94" name="文本框 93"/>
          <p:cNvSpPr txBox="1"/>
          <p:nvPr/>
        </p:nvSpPr>
        <p:spPr>
          <a:xfrm>
            <a:off x="4974412" y="5076608"/>
            <a:ext cx="864000" cy="396000"/>
          </a:xfrm>
          <a:prstGeom prst="rect">
            <a:avLst/>
          </a:prstGeom>
          <a:solidFill>
            <a:srgbClr val="F2FBFE"/>
          </a:solidFill>
          <a:ln w="9525">
            <a:solidFill>
              <a:srgbClr val="99DFF9"/>
            </a:solidFill>
          </a:ln>
        </p:spPr>
        <p:txBody>
          <a:bodyPr wrap="none" lIns="0" tIns="0" rIns="0" bIns="0" rtlCol="0" anchor="ctr" anchorCtr="0">
            <a:noAutofit/>
          </a:bodyPr>
          <a:lstStyle>
            <a:defPPr>
              <a:defRPr lang="en-US"/>
            </a:defPPr>
            <a:lvl1pPr algn="ctr">
              <a:defRPr sz="1400">
                <a:solidFill>
                  <a:srgbClr val="EC7061"/>
                </a:solidFill>
                <a:latin typeface="Arial" panose="020C0503030203020204" pitchFamily="34" charset="0"/>
                <a:ea typeface="方正兰亭黑简体" panose="02000000000000000000" pitchFamily="2" charset="-122"/>
              </a:defRPr>
            </a:lvl1pPr>
          </a:lstStyle>
          <a:p>
            <a:pPr fontAlgn="ctr"/>
            <a:r>
              <a:rPr lang="en-US" sz="1200" dirty="0" smtClean="0">
                <a:latin typeface="Huawei Sans" panose="020C0503030203020204" pitchFamily="34" charset="0"/>
              </a:rPr>
              <a:t>Response</a:t>
            </a:r>
            <a:endParaRPr lang="en-US" altLang="zh-CN" sz="1200" dirty="0">
              <a:latin typeface="Huawei Sans" panose="020C0503030203020204" pitchFamily="34" charset="0"/>
            </a:endParaRPr>
          </a:p>
        </p:txBody>
      </p:sp>
      <p:sp>
        <p:nvSpPr>
          <p:cNvPr id="98" name="文本框 97"/>
          <p:cNvSpPr txBox="1"/>
          <p:nvPr/>
        </p:nvSpPr>
        <p:spPr>
          <a:xfrm>
            <a:off x="9387179" y="5076608"/>
            <a:ext cx="864000" cy="396000"/>
          </a:xfrm>
          <a:prstGeom prst="rect">
            <a:avLst/>
          </a:prstGeom>
          <a:solidFill>
            <a:srgbClr val="F2FBFE"/>
          </a:solidFill>
          <a:ln w="9525">
            <a:solidFill>
              <a:srgbClr val="99DFF9"/>
            </a:solidFill>
          </a:ln>
        </p:spPr>
        <p:txBody>
          <a:bodyPr wrap="none" lIns="0" tIns="0" rIns="0" bIns="0" rtlCol="0" anchor="ctr" anchorCtr="0">
            <a:noAutofit/>
          </a:bodyPr>
          <a:lstStyle>
            <a:defPPr>
              <a:defRPr lang="en-US"/>
            </a:defPPr>
            <a:lvl1pPr algn="ctr">
              <a:defRPr sz="1400">
                <a:solidFill>
                  <a:srgbClr val="EC7061"/>
                </a:solidFill>
                <a:latin typeface="Arial" panose="020C0503030203020204" pitchFamily="34" charset="0"/>
                <a:ea typeface="方正兰亭黑简体" panose="02000000000000000000" pitchFamily="2" charset="-122"/>
              </a:defRPr>
            </a:lvl1pPr>
          </a:lstStyle>
          <a:p>
            <a:pPr fontAlgn="ctr"/>
            <a:r>
              <a:rPr lang="en-US" sz="1200" dirty="0" smtClean="0">
                <a:latin typeface="Huawei Sans" panose="020C0503030203020204" pitchFamily="34" charset="0"/>
              </a:rPr>
              <a:t>Response</a:t>
            </a:r>
            <a:endParaRPr lang="en-US" altLang="zh-CN" sz="1200" dirty="0">
              <a:latin typeface="Huawei Sans" panose="020C0503030203020204" pitchFamily="34" charset="0"/>
            </a:endParaRPr>
          </a:p>
        </p:txBody>
      </p:sp>
      <p:sp>
        <p:nvSpPr>
          <p:cNvPr id="99" name="文本框 98"/>
          <p:cNvSpPr txBox="1"/>
          <p:nvPr/>
        </p:nvSpPr>
        <p:spPr>
          <a:xfrm>
            <a:off x="10244696" y="5076608"/>
            <a:ext cx="828000" cy="396000"/>
          </a:xfrm>
          <a:prstGeom prst="rect">
            <a:avLst/>
          </a:prstGeom>
          <a:solidFill>
            <a:srgbClr val="F2FBFE"/>
          </a:solidFill>
          <a:ln w="9525">
            <a:solidFill>
              <a:srgbClr val="99DFF9"/>
            </a:solidFill>
          </a:ln>
        </p:spPr>
        <p:txBody>
          <a:bodyPr wrap="none" lIns="0" tIns="0" rIns="0" bIns="0" rtlCol="0" anchor="ctr" anchorCtr="0">
            <a:noAutofit/>
          </a:bodyPr>
          <a:lstStyle>
            <a:defPPr>
              <a:defRPr lang="en-US"/>
            </a:defPPr>
            <a:lvl1pPr algn="ctr">
              <a:defRPr sz="1200">
                <a:latin typeface="Arial" panose="020C0503030203020204" pitchFamily="34" charset="0"/>
                <a:ea typeface="方正兰亭黑简体" panose="02000000000000000000" pitchFamily="2" charset="-122"/>
              </a:defRPr>
            </a:lvl1pPr>
          </a:lstStyle>
          <a:p>
            <a:pPr fontAlgn="ctr"/>
            <a:r>
              <a:rPr lang="en-US" dirty="0" smtClean="0">
                <a:latin typeface="Huawei Sans" panose="020C0503030203020204" pitchFamily="34" charset="0"/>
              </a:rPr>
              <a:t>Success</a:t>
            </a:r>
            <a:endParaRPr lang="en-US" altLang="zh-CN" dirty="0">
              <a:latin typeface="Huawei Sans" panose="020C0503030203020204" pitchFamily="34" charset="0"/>
            </a:endParaRPr>
          </a:p>
        </p:txBody>
      </p:sp>
      <p:sp>
        <p:nvSpPr>
          <p:cNvPr id="105" name="文本框 104"/>
          <p:cNvSpPr txBox="1"/>
          <p:nvPr/>
        </p:nvSpPr>
        <p:spPr>
          <a:xfrm>
            <a:off x="9402414" y="3673307"/>
            <a:ext cx="540000" cy="396000"/>
          </a:xfrm>
          <a:prstGeom prst="rect">
            <a:avLst/>
          </a:prstGeom>
          <a:solidFill>
            <a:srgbClr val="F2FBFE"/>
          </a:solidFill>
          <a:ln w="9525">
            <a:solidFill>
              <a:srgbClr val="99DFF9"/>
            </a:solidFill>
          </a:ln>
        </p:spPr>
        <p:txBody>
          <a:bodyPr wrap="none" lIns="0" tIns="0" rIns="0" bIns="0" rtlCol="0" anchor="ctr" anchorCtr="0">
            <a:noAutofit/>
          </a:bodyPr>
          <a:lstStyle>
            <a:defPPr>
              <a:defRPr lang="en-US"/>
            </a:defPPr>
            <a:lvl1pPr algn="ctr">
              <a:defRPr sz="1400">
                <a:solidFill>
                  <a:srgbClr val="EC7061"/>
                </a:solidFill>
                <a:latin typeface="Arial" panose="020C0503030203020204" pitchFamily="34" charset="0"/>
                <a:ea typeface="方正兰亭黑简体" panose="02000000000000000000" pitchFamily="2" charset="-122"/>
              </a:defRPr>
            </a:lvl1pPr>
          </a:lstStyle>
          <a:p>
            <a:pPr fontAlgn="ctr"/>
            <a:r>
              <a:rPr lang="en-US" sz="1200" dirty="0" smtClean="0">
                <a:latin typeface="Huawei Sans" panose="020C0503030203020204" pitchFamily="34" charset="0"/>
              </a:rPr>
              <a:t>Set</a:t>
            </a:r>
            <a:endParaRPr lang="en-US" altLang="zh-CN" sz="1200" dirty="0">
              <a:latin typeface="Huawei Sans" panose="020C0503030203020204" pitchFamily="34" charset="0"/>
            </a:endParaRPr>
          </a:p>
        </p:txBody>
      </p:sp>
      <p:sp>
        <p:nvSpPr>
          <p:cNvPr id="106" name="文本框 105"/>
          <p:cNvSpPr txBox="1"/>
          <p:nvPr/>
        </p:nvSpPr>
        <p:spPr>
          <a:xfrm>
            <a:off x="9942414" y="3673307"/>
            <a:ext cx="1679574" cy="396000"/>
          </a:xfrm>
          <a:prstGeom prst="rect">
            <a:avLst/>
          </a:prstGeom>
          <a:solidFill>
            <a:srgbClr val="F2FBFE"/>
          </a:solidFill>
          <a:ln w="9525">
            <a:solidFill>
              <a:srgbClr val="99DFF9"/>
            </a:solidFill>
          </a:ln>
        </p:spPr>
        <p:txBody>
          <a:bodyPr wrap="none" lIns="0" tIns="0" rIns="0" bIns="0" rtlCol="0" anchor="ctr" anchorCtr="0">
            <a:noAutofit/>
          </a:bodyPr>
          <a:lstStyle>
            <a:defPPr>
              <a:defRPr lang="en-US"/>
            </a:defPPr>
            <a:lvl1pPr algn="ctr">
              <a:defRPr sz="1200">
                <a:latin typeface="Arial"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Set the IP address of </a:t>
            </a:r>
          </a:p>
          <a:p>
            <a:pPr fontAlgn="ctr"/>
            <a:r>
              <a:rPr lang="en-US" dirty="0">
                <a:latin typeface="Huawei Sans" panose="020C0503030203020204" pitchFamily="34" charset="0"/>
              </a:rPr>
              <a:t>GE0/0/3 to 10.0.3.1/24</a:t>
            </a:r>
            <a:endParaRPr lang="en-US" altLang="zh-CN" dirty="0">
              <a:latin typeface="Huawei Sans" panose="020C0503030203020204" pitchFamily="34" charset="0"/>
            </a:endParaRPr>
          </a:p>
        </p:txBody>
      </p:sp>
      <p:sp>
        <p:nvSpPr>
          <p:cNvPr id="108" name="文本框 107"/>
          <p:cNvSpPr txBox="1"/>
          <p:nvPr/>
        </p:nvSpPr>
        <p:spPr>
          <a:xfrm>
            <a:off x="1088973" y="5076608"/>
            <a:ext cx="864000" cy="396000"/>
          </a:xfrm>
          <a:prstGeom prst="rect">
            <a:avLst/>
          </a:prstGeom>
          <a:solidFill>
            <a:srgbClr val="F2FBFE"/>
          </a:solidFill>
          <a:ln w="9525">
            <a:solidFill>
              <a:srgbClr val="99DFF9"/>
            </a:solidFill>
          </a:ln>
        </p:spPr>
        <p:txBody>
          <a:bodyPr wrap="none" lIns="0" tIns="0" rIns="0" bIns="0" rtlCol="0" anchor="ctr" anchorCtr="0">
            <a:noAutofit/>
          </a:bodyPr>
          <a:lstStyle>
            <a:defPPr>
              <a:defRPr lang="en-US"/>
            </a:defPPr>
            <a:lvl1pPr algn="ctr">
              <a:defRPr sz="1400">
                <a:solidFill>
                  <a:srgbClr val="EC7061"/>
                </a:solidFill>
                <a:latin typeface="Arial" panose="020C0503030203020204" pitchFamily="34" charset="0"/>
                <a:ea typeface="方正兰亭黑简体" panose="02000000000000000000" pitchFamily="2" charset="-122"/>
              </a:defRPr>
            </a:lvl1pPr>
          </a:lstStyle>
          <a:p>
            <a:pPr fontAlgn="ctr"/>
            <a:r>
              <a:rPr lang="en-US" sz="1200" dirty="0" smtClean="0">
                <a:latin typeface="Huawei Sans" panose="020C0503030203020204" pitchFamily="34" charset="0"/>
              </a:rPr>
              <a:t>Response</a:t>
            </a:r>
            <a:endParaRPr lang="en-US" altLang="zh-CN" sz="1200" dirty="0">
              <a:latin typeface="Huawei Sans" panose="020C0503030203020204" pitchFamily="34" charset="0"/>
            </a:endParaRPr>
          </a:p>
        </p:txBody>
      </p:sp>
      <p:sp>
        <p:nvSpPr>
          <p:cNvPr id="109" name="文本框 108"/>
          <p:cNvSpPr txBox="1"/>
          <p:nvPr/>
        </p:nvSpPr>
        <p:spPr>
          <a:xfrm>
            <a:off x="1958522" y="5076608"/>
            <a:ext cx="828000" cy="396000"/>
          </a:xfrm>
          <a:prstGeom prst="rect">
            <a:avLst/>
          </a:prstGeom>
          <a:solidFill>
            <a:srgbClr val="F2FBFE"/>
          </a:solidFill>
          <a:ln w="9525">
            <a:solidFill>
              <a:srgbClr val="99DFF9"/>
            </a:solidFill>
          </a:ln>
        </p:spPr>
        <p:txBody>
          <a:bodyPr wrap="none" lIns="0" tIns="0" rIns="0" bIns="0" rtlCol="0" anchor="ctr" anchorCtr="0">
            <a:noAutofit/>
          </a:bodyPr>
          <a:lstStyle>
            <a:defPPr>
              <a:defRPr lang="en-US"/>
            </a:defPPr>
            <a:lvl1pPr algn="ctr">
              <a:defRPr sz="1200">
                <a:latin typeface="Arial" panose="020C0503030203020204" pitchFamily="34" charset="0"/>
                <a:ea typeface="方正兰亭黑简体" panose="02000000000000000000" pitchFamily="2" charset="-122"/>
              </a:defRPr>
            </a:lvl1pPr>
          </a:lstStyle>
          <a:p>
            <a:pPr fontAlgn="ctr"/>
            <a:r>
              <a:rPr lang="en-US" dirty="0" smtClean="0">
                <a:latin typeface="Huawei Sans" panose="020C0503030203020204" pitchFamily="34" charset="0"/>
              </a:rPr>
              <a:t>Success</a:t>
            </a:r>
            <a:endParaRPr lang="en-US" altLang="zh-CN" dirty="0">
              <a:latin typeface="Huawei Sans" panose="020C0503030203020204" pitchFamily="34" charset="0"/>
            </a:endParaRPr>
          </a:p>
        </p:txBody>
      </p:sp>
      <p:pic>
        <p:nvPicPr>
          <p:cNvPr id="75" name="图片 7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111844" y="2154748"/>
            <a:ext cx="733315" cy="676342"/>
          </a:xfrm>
          <a:prstGeom prst="rect">
            <a:avLst/>
          </a:prstGeom>
        </p:spPr>
      </p:pic>
      <p:pic>
        <p:nvPicPr>
          <p:cNvPr id="88" name="图片 87"/>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8299049" y="2154748"/>
            <a:ext cx="734976" cy="656859"/>
          </a:xfrm>
          <a:prstGeom prst="rect">
            <a:avLst/>
          </a:prstGeom>
        </p:spPr>
      </p:pic>
      <p:sp>
        <p:nvSpPr>
          <p:cNvPr id="89" name="文本框 88"/>
          <p:cNvSpPr txBox="1"/>
          <p:nvPr/>
        </p:nvSpPr>
        <p:spPr>
          <a:xfrm>
            <a:off x="1861491" y="2231309"/>
            <a:ext cx="1303562" cy="523220"/>
          </a:xfrm>
          <a:prstGeom prst="rect">
            <a:avLst/>
          </a:prstGeom>
          <a:noFill/>
        </p:spPr>
        <p:txBody>
          <a:bodyPr wrap="none" rtlCol="0">
            <a:spAutoFit/>
          </a:bodyPr>
          <a:lstStyle/>
          <a:p>
            <a:pPr algn="ctr" fontAlgn="ctr"/>
            <a:r>
              <a:rPr lang="en-US" sz="1400" dirty="0" smtClean="0">
                <a:latin typeface="Huawei Sans" panose="020C0503030203020204" pitchFamily="34" charset="0"/>
              </a:rPr>
              <a:t>NMS</a:t>
            </a:r>
          </a:p>
          <a:p>
            <a:pPr algn="ctr" fontAlgn="ctr"/>
            <a:r>
              <a:rPr lang="en-US" sz="1400" dirty="0" smtClean="0">
                <a:latin typeface="Huawei Sans" panose="020C0503030203020204" pitchFamily="34" charset="0"/>
              </a:rPr>
              <a:t>UDP port 162</a:t>
            </a:r>
            <a:endParaRPr lang="en-US" altLang="zh-CN" sz="1400" dirty="0">
              <a:latin typeface="Huawei Sans" panose="020C0503030203020204" pitchFamily="34" charset="0"/>
            </a:endParaRPr>
          </a:p>
        </p:txBody>
      </p:sp>
      <p:sp>
        <p:nvSpPr>
          <p:cNvPr id="90" name="矩形 89"/>
          <p:cNvSpPr/>
          <p:nvPr/>
        </p:nvSpPr>
        <p:spPr>
          <a:xfrm>
            <a:off x="3261339" y="2907651"/>
            <a:ext cx="324000" cy="3240000"/>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01" name="矩形 100"/>
          <p:cNvSpPr/>
          <p:nvPr/>
        </p:nvSpPr>
        <p:spPr>
          <a:xfrm>
            <a:off x="2859092" y="2907651"/>
            <a:ext cx="324000" cy="3240000"/>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cxnSp>
        <p:nvCxnSpPr>
          <p:cNvPr id="110" name="直接连接符 109"/>
          <p:cNvCxnSpPr/>
          <p:nvPr/>
        </p:nvCxnSpPr>
        <p:spPr>
          <a:xfrm>
            <a:off x="3704095" y="2831090"/>
            <a:ext cx="0" cy="3420000"/>
          </a:xfrm>
          <a:prstGeom prst="line">
            <a:avLst/>
          </a:prstGeom>
          <a:ln w="19050">
            <a:solidFill>
              <a:srgbClr val="EC7061"/>
            </a:solidFill>
            <a:prstDash val="sysDot"/>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a:off x="8484245" y="2811607"/>
            <a:ext cx="0" cy="3420000"/>
          </a:xfrm>
          <a:prstGeom prst="line">
            <a:avLst/>
          </a:prstGeom>
          <a:ln w="19050">
            <a:solidFill>
              <a:srgbClr val="00B0F0"/>
            </a:solidFill>
            <a:prstDash val="sysDot"/>
          </a:ln>
        </p:spPr>
        <p:style>
          <a:lnRef idx="1">
            <a:schemeClr val="accent1"/>
          </a:lnRef>
          <a:fillRef idx="0">
            <a:schemeClr val="accent1"/>
          </a:fillRef>
          <a:effectRef idx="0">
            <a:schemeClr val="accent1"/>
          </a:effectRef>
          <a:fontRef idx="minor">
            <a:schemeClr val="tx1"/>
          </a:fontRef>
        </p:style>
      </p:cxnSp>
      <p:sp>
        <p:nvSpPr>
          <p:cNvPr id="112" name="矩形 111"/>
          <p:cNvSpPr/>
          <p:nvPr/>
        </p:nvSpPr>
        <p:spPr>
          <a:xfrm>
            <a:off x="8597136" y="2907651"/>
            <a:ext cx="324000" cy="3240000"/>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14" name="矩形 113"/>
          <p:cNvSpPr/>
          <p:nvPr/>
        </p:nvSpPr>
        <p:spPr>
          <a:xfrm>
            <a:off x="8992798" y="2907650"/>
            <a:ext cx="324000" cy="3240000"/>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16" name="文本框 115"/>
          <p:cNvSpPr txBox="1"/>
          <p:nvPr/>
        </p:nvSpPr>
        <p:spPr>
          <a:xfrm>
            <a:off x="9034025" y="2229096"/>
            <a:ext cx="1518364" cy="523220"/>
          </a:xfrm>
          <a:prstGeom prst="rect">
            <a:avLst/>
          </a:prstGeom>
          <a:noFill/>
        </p:spPr>
        <p:txBody>
          <a:bodyPr wrap="none" rtlCol="0">
            <a:spAutoFit/>
          </a:bodyPr>
          <a:lstStyle/>
          <a:p>
            <a:pPr algn="ctr" fontAlgn="ctr"/>
            <a:r>
              <a:rPr lang="en-US" sz="1400" dirty="0" smtClean="0">
                <a:latin typeface="Huawei Sans" panose="020C0503030203020204" pitchFamily="34" charset="0"/>
              </a:rPr>
              <a:t>M</a:t>
            </a:r>
            <a:r>
              <a:rPr lang="en-US" altLang="zh-CN" sz="1400" dirty="0" smtClean="0">
                <a:latin typeface="Huawei Sans" panose="020C0503030203020204" pitchFamily="34" charset="0"/>
              </a:rPr>
              <a:t>anaged d</a:t>
            </a:r>
            <a:r>
              <a:rPr lang="en-US" sz="1400" dirty="0" smtClean="0">
                <a:latin typeface="Huawei Sans" panose="020C0503030203020204" pitchFamily="34" charset="0"/>
              </a:rPr>
              <a:t>evice</a:t>
            </a:r>
          </a:p>
          <a:p>
            <a:pPr algn="ctr" fontAlgn="ctr"/>
            <a:r>
              <a:rPr lang="en-US" sz="1400" dirty="0" smtClean="0">
                <a:latin typeface="Huawei Sans" panose="020C0503030203020204" pitchFamily="34" charset="0"/>
              </a:rPr>
              <a:t>UDP port 161</a:t>
            </a:r>
            <a:endParaRPr lang="en-US" altLang="zh-CN" sz="1400" dirty="0">
              <a:latin typeface="Huawei Sans" panose="020C0503030203020204" pitchFamily="34" charset="0"/>
            </a:endParaRPr>
          </a:p>
        </p:txBody>
      </p:sp>
      <p:sp>
        <p:nvSpPr>
          <p:cNvPr id="46" name="文本框 45"/>
          <p:cNvSpPr txBox="1"/>
          <p:nvPr/>
        </p:nvSpPr>
        <p:spPr>
          <a:xfrm>
            <a:off x="5039822" y="3673307"/>
            <a:ext cx="648000" cy="396000"/>
          </a:xfrm>
          <a:prstGeom prst="rect">
            <a:avLst/>
          </a:prstGeom>
          <a:solidFill>
            <a:srgbClr val="F2FBFE"/>
          </a:solidFill>
          <a:ln w="9525">
            <a:solidFill>
              <a:srgbClr val="99DFF9"/>
            </a:solidFill>
          </a:ln>
        </p:spPr>
        <p:txBody>
          <a:bodyPr wrap="none" lIns="0" tIns="0" rIns="0" bIns="0" rtlCol="0" anchor="ctr" anchorCtr="0">
            <a:noAutofit/>
          </a:bodyPr>
          <a:lstStyle>
            <a:defPPr>
              <a:defRPr lang="en-US"/>
            </a:defPPr>
            <a:lvl1pPr algn="ctr">
              <a:defRPr sz="1200">
                <a:latin typeface="Arial" panose="020C0503030203020204" pitchFamily="34" charset="0"/>
                <a:ea typeface="方正兰亭黑简体" panose="02000000000000000000" pitchFamily="2" charset="-122"/>
              </a:defRPr>
            </a:lvl1pPr>
          </a:lstStyle>
          <a:p>
            <a:pPr fontAlgn="ctr"/>
            <a:r>
              <a:rPr lang="en-US" dirty="0" smtClean="0">
                <a:latin typeface="Huawei Sans" panose="020C0503030203020204" pitchFamily="34" charset="0"/>
              </a:rPr>
              <a:t>Abstract</a:t>
            </a:r>
            <a:endParaRPr lang="en-US" dirty="0">
              <a:latin typeface="Huawei Sans" panose="020C0503030203020204" pitchFamily="34" charset="0"/>
            </a:endParaRPr>
          </a:p>
        </p:txBody>
      </p:sp>
      <p:sp>
        <p:nvSpPr>
          <p:cNvPr id="47" name="文本框 46"/>
          <p:cNvSpPr txBox="1"/>
          <p:nvPr/>
        </p:nvSpPr>
        <p:spPr>
          <a:xfrm>
            <a:off x="5685562" y="3673307"/>
            <a:ext cx="900000" cy="396000"/>
          </a:xfrm>
          <a:prstGeom prst="rect">
            <a:avLst/>
          </a:prstGeom>
          <a:solidFill>
            <a:srgbClr val="F2FBFE"/>
          </a:solidFill>
          <a:ln w="9525">
            <a:solidFill>
              <a:srgbClr val="99DFF9"/>
            </a:solidFill>
          </a:ln>
        </p:spPr>
        <p:txBody>
          <a:bodyPr wrap="none" lIns="0" tIns="0" rIns="0" bIns="0" rtlCol="0" anchor="ctr" anchorCtr="0">
            <a:noAutofit/>
          </a:bodyPr>
          <a:lstStyle>
            <a:defPPr>
              <a:defRPr lang="en-US"/>
            </a:defPPr>
            <a:lvl1pPr algn="ctr">
              <a:defRPr sz="1200">
                <a:latin typeface="Arial" panose="020C0503030203020204" pitchFamily="34" charset="0"/>
                <a:ea typeface="方正兰亭黑简体" panose="02000000000000000000" pitchFamily="2" charset="-122"/>
              </a:defRPr>
            </a:lvl1pPr>
          </a:lstStyle>
          <a:p>
            <a:pPr fontAlgn="ctr"/>
            <a:r>
              <a:rPr lang="en-US" dirty="0" smtClean="0">
                <a:latin typeface="Huawei Sans" panose="020C0503030203020204" pitchFamily="34" charset="0"/>
              </a:rPr>
              <a:t>Encrypted </a:t>
            </a:r>
          </a:p>
          <a:p>
            <a:pPr fontAlgn="ctr"/>
            <a:r>
              <a:rPr lang="en-US" dirty="0" smtClean="0">
                <a:latin typeface="Huawei Sans" panose="020C0503030203020204" pitchFamily="34" charset="0"/>
              </a:rPr>
              <a:t>information</a:t>
            </a:r>
            <a:endParaRPr lang="en-US" dirty="0">
              <a:latin typeface="Huawei Sans" panose="020C0503030203020204" pitchFamily="34" charset="0"/>
            </a:endParaRPr>
          </a:p>
        </p:txBody>
      </p:sp>
      <p:sp>
        <p:nvSpPr>
          <p:cNvPr id="48" name="文本框 47"/>
          <p:cNvSpPr txBox="1"/>
          <p:nvPr/>
        </p:nvSpPr>
        <p:spPr>
          <a:xfrm>
            <a:off x="5844105" y="5076608"/>
            <a:ext cx="648000" cy="396000"/>
          </a:xfrm>
          <a:prstGeom prst="rect">
            <a:avLst/>
          </a:prstGeom>
          <a:solidFill>
            <a:srgbClr val="F2FBFE"/>
          </a:solidFill>
          <a:ln w="9525">
            <a:solidFill>
              <a:srgbClr val="99DFF9"/>
            </a:solidFill>
          </a:ln>
        </p:spPr>
        <p:txBody>
          <a:bodyPr wrap="none" lIns="0" tIns="0" rIns="0" bIns="0" rtlCol="0" anchor="ctr" anchorCtr="0">
            <a:noAutofit/>
          </a:bodyPr>
          <a:lstStyle>
            <a:defPPr>
              <a:defRPr lang="en-US"/>
            </a:defPPr>
            <a:lvl1pPr algn="ctr">
              <a:defRPr sz="1200">
                <a:latin typeface="Arial" panose="020C0503030203020204" pitchFamily="34" charset="0"/>
                <a:ea typeface="方正兰亭黑简体" panose="02000000000000000000" pitchFamily="2" charset="-122"/>
              </a:defRPr>
            </a:lvl1pPr>
          </a:lstStyle>
          <a:p>
            <a:pPr fontAlgn="ctr"/>
            <a:r>
              <a:rPr lang="en-US" dirty="0" smtClean="0">
                <a:latin typeface="Huawei Sans" panose="020C0503030203020204" pitchFamily="34" charset="0"/>
              </a:rPr>
              <a:t>Abstract</a:t>
            </a:r>
            <a:endParaRPr lang="en-US" dirty="0">
              <a:latin typeface="Huawei Sans" panose="020C0503030203020204" pitchFamily="34" charset="0"/>
            </a:endParaRPr>
          </a:p>
        </p:txBody>
      </p:sp>
      <p:sp>
        <p:nvSpPr>
          <p:cNvPr id="49" name="文本框 48"/>
          <p:cNvSpPr txBox="1"/>
          <p:nvPr/>
        </p:nvSpPr>
        <p:spPr>
          <a:xfrm>
            <a:off x="6487637" y="5076608"/>
            <a:ext cx="900000" cy="396000"/>
          </a:xfrm>
          <a:prstGeom prst="rect">
            <a:avLst/>
          </a:prstGeom>
          <a:solidFill>
            <a:srgbClr val="F2FBFE"/>
          </a:solidFill>
          <a:ln w="9525">
            <a:solidFill>
              <a:srgbClr val="99DFF9"/>
            </a:solidFill>
          </a:ln>
        </p:spPr>
        <p:txBody>
          <a:bodyPr wrap="none" lIns="0" tIns="0" rIns="0" bIns="0" rtlCol="0" anchor="ctr" anchorCtr="0">
            <a:noAutofit/>
          </a:bodyPr>
          <a:lstStyle>
            <a:defPPr>
              <a:defRPr lang="en-US"/>
            </a:defPPr>
            <a:lvl1pPr algn="ctr">
              <a:defRPr sz="1200">
                <a:latin typeface="Arial" panose="020C0503030203020204" pitchFamily="34" charset="0"/>
                <a:ea typeface="方正兰亭黑简体" panose="02000000000000000000" pitchFamily="2" charset="-122"/>
              </a:defRPr>
            </a:lvl1pPr>
          </a:lstStyle>
          <a:p>
            <a:pPr fontAlgn="ctr"/>
            <a:r>
              <a:rPr lang="en-US" dirty="0" smtClean="0">
                <a:latin typeface="Huawei Sans" panose="020C0503030203020204" pitchFamily="34" charset="0"/>
              </a:rPr>
              <a:t>Encrypted </a:t>
            </a:r>
          </a:p>
          <a:p>
            <a:pPr fontAlgn="ctr"/>
            <a:r>
              <a:rPr lang="en-US" dirty="0" smtClean="0">
                <a:latin typeface="Huawei Sans" panose="020C0503030203020204" pitchFamily="34" charset="0"/>
              </a:rPr>
              <a:t>information</a:t>
            </a:r>
            <a:endParaRPr lang="en-US" dirty="0">
              <a:latin typeface="Huawei Sans" panose="020C0503030203020204" pitchFamily="34" charset="0"/>
            </a:endParaRPr>
          </a:p>
        </p:txBody>
      </p:sp>
      <p:sp>
        <p:nvSpPr>
          <p:cNvPr id="34" name="文本框 33"/>
          <p:cNvSpPr txBox="1"/>
          <p:nvPr/>
        </p:nvSpPr>
        <p:spPr>
          <a:xfrm>
            <a:off x="3183092" y="3525925"/>
            <a:ext cx="461665" cy="2705584"/>
          </a:xfrm>
          <a:prstGeom prst="rect">
            <a:avLst/>
          </a:prstGeom>
          <a:noFill/>
        </p:spPr>
        <p:txBody>
          <a:bodyPr vert="vert270" wrap="square" rtlCol="0">
            <a:spAutoFit/>
          </a:bodyPr>
          <a:lstStyle/>
          <a:p>
            <a:pPr algn="r" fontAlgn="ctr"/>
            <a:r>
              <a:rPr lang="en-US" dirty="0" smtClean="0">
                <a:solidFill>
                  <a:schemeClr val="bg1"/>
                </a:solidFill>
                <a:latin typeface="Huawei Sans" panose="020C0503030203020204" pitchFamily="34" charset="0"/>
              </a:rPr>
              <a:t>Encryption module</a:t>
            </a:r>
            <a:endParaRPr lang="en-US" dirty="0">
              <a:solidFill>
                <a:schemeClr val="bg1"/>
              </a:solidFill>
              <a:latin typeface="Huawei Sans" panose="020C0503030203020204" pitchFamily="34" charset="0"/>
            </a:endParaRPr>
          </a:p>
        </p:txBody>
      </p:sp>
      <p:sp>
        <p:nvSpPr>
          <p:cNvPr id="35" name="文本框 34"/>
          <p:cNvSpPr txBox="1"/>
          <p:nvPr/>
        </p:nvSpPr>
        <p:spPr>
          <a:xfrm>
            <a:off x="2774109" y="3357152"/>
            <a:ext cx="461665" cy="2791769"/>
          </a:xfrm>
          <a:prstGeom prst="rect">
            <a:avLst/>
          </a:prstGeom>
          <a:noFill/>
        </p:spPr>
        <p:txBody>
          <a:bodyPr vert="vert270" wrap="square" rtlCol="0">
            <a:spAutoFit/>
          </a:bodyPr>
          <a:lstStyle/>
          <a:p>
            <a:pPr algn="r" fontAlgn="ctr"/>
            <a:r>
              <a:rPr lang="en-US" dirty="0" smtClean="0">
                <a:solidFill>
                  <a:schemeClr val="bg1"/>
                </a:solidFill>
                <a:latin typeface="Huawei Sans" panose="020C0503030203020204" pitchFamily="34" charset="0"/>
              </a:rPr>
              <a:t>Authentication module</a:t>
            </a:r>
            <a:endParaRPr lang="en-US" dirty="0">
              <a:solidFill>
                <a:schemeClr val="bg1"/>
              </a:solidFill>
              <a:latin typeface="Huawei Sans" panose="020C0503030203020204" pitchFamily="34" charset="0"/>
            </a:endParaRPr>
          </a:p>
        </p:txBody>
      </p:sp>
      <p:sp>
        <p:nvSpPr>
          <p:cNvPr id="36" name="文本框 35"/>
          <p:cNvSpPr txBox="1"/>
          <p:nvPr/>
        </p:nvSpPr>
        <p:spPr>
          <a:xfrm>
            <a:off x="8899830" y="3521350"/>
            <a:ext cx="461665" cy="2705584"/>
          </a:xfrm>
          <a:prstGeom prst="rect">
            <a:avLst/>
          </a:prstGeom>
          <a:noFill/>
        </p:spPr>
        <p:txBody>
          <a:bodyPr vert="vert270" wrap="square" rtlCol="0">
            <a:spAutoFit/>
          </a:bodyPr>
          <a:lstStyle/>
          <a:p>
            <a:pPr algn="r" fontAlgn="ctr"/>
            <a:r>
              <a:rPr lang="en-US" dirty="0" smtClean="0">
                <a:solidFill>
                  <a:schemeClr val="bg1"/>
                </a:solidFill>
                <a:latin typeface="Huawei Sans" panose="020C0503030203020204" pitchFamily="34" charset="0"/>
              </a:rPr>
              <a:t>Encryption module</a:t>
            </a:r>
            <a:endParaRPr lang="en-US" dirty="0">
              <a:solidFill>
                <a:schemeClr val="bg1"/>
              </a:solidFill>
              <a:latin typeface="Huawei Sans" panose="020C0503030203020204" pitchFamily="34" charset="0"/>
            </a:endParaRPr>
          </a:p>
        </p:txBody>
      </p:sp>
      <p:sp>
        <p:nvSpPr>
          <p:cNvPr id="37" name="文本框 36"/>
          <p:cNvSpPr txBox="1"/>
          <p:nvPr/>
        </p:nvSpPr>
        <p:spPr>
          <a:xfrm>
            <a:off x="8490847" y="3352577"/>
            <a:ext cx="461665" cy="2791769"/>
          </a:xfrm>
          <a:prstGeom prst="rect">
            <a:avLst/>
          </a:prstGeom>
          <a:noFill/>
        </p:spPr>
        <p:txBody>
          <a:bodyPr vert="vert270" wrap="square" rtlCol="0">
            <a:spAutoFit/>
          </a:bodyPr>
          <a:lstStyle/>
          <a:p>
            <a:pPr algn="r" fontAlgn="ctr"/>
            <a:r>
              <a:rPr lang="en-US" dirty="0" smtClean="0">
                <a:solidFill>
                  <a:schemeClr val="bg1"/>
                </a:solidFill>
                <a:latin typeface="Huawei Sans" panose="020C0503030203020204" pitchFamily="34" charset="0"/>
              </a:rPr>
              <a:t>Authentication module</a:t>
            </a:r>
            <a:endParaRPr lang="en-US" dirty="0">
              <a:solidFill>
                <a:schemeClr val="bg1"/>
              </a:solidFill>
              <a:latin typeface="Huawei Sans" panose="020C0503030203020204" pitchFamily="34" charset="0"/>
            </a:endParaRPr>
          </a:p>
        </p:txBody>
      </p:sp>
    </p:spTree>
    <p:extLst>
      <p:ext uri="{BB962C8B-B14F-4D97-AF65-F5344CB8AC3E}">
        <p14:creationId xmlns:p14="http://schemas.microsoft.com/office/powerpoint/2010/main" val="337454675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文本占位符 5"/>
          <p:cNvSpPr>
            <a:spLocks noGrp="1"/>
          </p:cNvSpPr>
          <p:nvPr>
            <p:ph type="body" sz="quarter" idx="10"/>
          </p:nvPr>
        </p:nvSpPr>
        <p:spPr/>
        <p:txBody>
          <a:bodyPr/>
          <a:lstStyle/>
          <a:p>
            <a:r>
              <a:rPr lang="en-US" sz="1400" dirty="0" smtClean="0"/>
              <a:t>Trap: The SNMP agent of a managed device sends traps to notify an NMS of certain events generated by the managed device. The following shows how the SNMP agent of a managed device sends a trap to notify an NMS of high CPU usage of the device.</a:t>
            </a:r>
            <a:endParaRPr lang="en-US" sz="1400" dirty="0"/>
          </a:p>
        </p:txBody>
      </p:sp>
      <p:sp>
        <p:nvSpPr>
          <p:cNvPr id="4" name="标题 3"/>
          <p:cNvSpPr>
            <a:spLocks noGrp="1"/>
          </p:cNvSpPr>
          <p:nvPr>
            <p:ph type="title"/>
          </p:nvPr>
        </p:nvSpPr>
        <p:spPr/>
        <p:txBody>
          <a:bodyPr/>
          <a:lstStyle/>
          <a:p>
            <a:r>
              <a:rPr lang="en-US" dirty="0" smtClean="0"/>
              <a:t>SNMP Interaction: Trap</a:t>
            </a:r>
            <a:endParaRPr lang="en-US" altLang="zh-CN" dirty="0"/>
          </a:p>
        </p:txBody>
      </p:sp>
      <p:cxnSp>
        <p:nvCxnSpPr>
          <p:cNvPr id="209" name="直接连接符 208"/>
          <p:cNvCxnSpPr/>
          <p:nvPr/>
        </p:nvCxnSpPr>
        <p:spPr>
          <a:xfrm flipH="1">
            <a:off x="3691644" y="4743547"/>
            <a:ext cx="4777321" cy="0"/>
          </a:xfrm>
          <a:prstGeom prst="line">
            <a:avLst/>
          </a:prstGeom>
          <a:ln w="25400">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11" name="文本框 210"/>
          <p:cNvSpPr txBox="1"/>
          <p:nvPr/>
        </p:nvSpPr>
        <p:spPr>
          <a:xfrm>
            <a:off x="5357762" y="4556206"/>
            <a:ext cx="504000" cy="396000"/>
          </a:xfrm>
          <a:prstGeom prst="rect">
            <a:avLst/>
          </a:prstGeom>
          <a:solidFill>
            <a:srgbClr val="F2FBFE"/>
          </a:solidFill>
          <a:ln w="9525">
            <a:solidFill>
              <a:srgbClr val="99DFF9"/>
            </a:solidFill>
          </a:ln>
        </p:spPr>
        <p:txBody>
          <a:bodyPr wrap="none" lIns="0" tIns="0" rIns="0" bIns="0" rtlCol="0" anchor="ctr" anchorCtr="0">
            <a:noAutofit/>
          </a:bodyPr>
          <a:lstStyle>
            <a:defPPr>
              <a:defRPr lang="en-US"/>
            </a:defPPr>
            <a:lvl1pPr algn="ctr">
              <a:defRPr sz="1400">
                <a:solidFill>
                  <a:srgbClr val="EC7061"/>
                </a:solidFill>
                <a:latin typeface="Arial" panose="020C0503030203020204" pitchFamily="34" charset="0"/>
                <a:ea typeface="方正兰亭黑简体" panose="02000000000000000000" pitchFamily="2" charset="-122"/>
              </a:defRPr>
            </a:lvl1pPr>
          </a:lstStyle>
          <a:p>
            <a:pPr fontAlgn="ctr"/>
            <a:r>
              <a:rPr lang="en-US" sz="1200" dirty="0" smtClean="0">
                <a:latin typeface="Huawei Sans" panose="020C0503030203020204" pitchFamily="34" charset="0"/>
              </a:rPr>
              <a:t>Trap</a:t>
            </a:r>
            <a:endParaRPr lang="en-US" altLang="zh-CN" sz="1200" dirty="0">
              <a:latin typeface="Huawei Sans" panose="020C0503030203020204" pitchFamily="34" charset="0"/>
            </a:endParaRPr>
          </a:p>
        </p:txBody>
      </p:sp>
      <p:sp>
        <p:nvSpPr>
          <p:cNvPr id="88" name="文本框 87"/>
          <p:cNvSpPr txBox="1"/>
          <p:nvPr/>
        </p:nvSpPr>
        <p:spPr>
          <a:xfrm>
            <a:off x="9405938" y="4556206"/>
            <a:ext cx="540000" cy="396000"/>
          </a:xfrm>
          <a:prstGeom prst="rect">
            <a:avLst/>
          </a:prstGeom>
          <a:solidFill>
            <a:srgbClr val="F2FBFE"/>
          </a:solidFill>
          <a:ln w="9525">
            <a:solidFill>
              <a:srgbClr val="99DFF9"/>
            </a:solidFill>
          </a:ln>
        </p:spPr>
        <p:txBody>
          <a:bodyPr wrap="none" lIns="0" tIns="0" rIns="0" bIns="0" rtlCol="0" anchor="ctr" anchorCtr="0">
            <a:noAutofit/>
          </a:bodyPr>
          <a:lstStyle>
            <a:defPPr>
              <a:defRPr lang="en-US"/>
            </a:defPPr>
            <a:lvl1pPr algn="ctr">
              <a:defRPr sz="1400">
                <a:solidFill>
                  <a:srgbClr val="EC7061"/>
                </a:solidFill>
                <a:latin typeface="Arial" panose="020C0503030203020204" pitchFamily="34" charset="0"/>
                <a:ea typeface="方正兰亭黑简体" panose="02000000000000000000" pitchFamily="2" charset="-122"/>
              </a:defRPr>
            </a:lvl1pPr>
          </a:lstStyle>
          <a:p>
            <a:pPr fontAlgn="ctr"/>
            <a:r>
              <a:rPr lang="en-US" sz="1200" dirty="0" smtClean="0">
                <a:latin typeface="Huawei Sans" panose="020C0503030203020204" pitchFamily="34" charset="0"/>
              </a:rPr>
              <a:t>Trap</a:t>
            </a:r>
            <a:endParaRPr lang="en-US" altLang="zh-CN" sz="1200" dirty="0">
              <a:latin typeface="Huawei Sans" panose="020C0503030203020204" pitchFamily="34" charset="0"/>
            </a:endParaRPr>
          </a:p>
        </p:txBody>
      </p:sp>
      <p:sp>
        <p:nvSpPr>
          <p:cNvPr id="89" name="文本框 88"/>
          <p:cNvSpPr txBox="1"/>
          <p:nvPr/>
        </p:nvSpPr>
        <p:spPr>
          <a:xfrm>
            <a:off x="9945938" y="4556206"/>
            <a:ext cx="1476000" cy="396000"/>
          </a:xfrm>
          <a:prstGeom prst="rect">
            <a:avLst/>
          </a:prstGeom>
          <a:solidFill>
            <a:srgbClr val="F2FBFE"/>
          </a:solidFill>
          <a:ln w="9525">
            <a:solidFill>
              <a:srgbClr val="99DFF9"/>
            </a:solidFill>
          </a:ln>
        </p:spPr>
        <p:txBody>
          <a:bodyPr wrap="none" lIns="0" tIns="0" rIns="0" bIns="0" rtlCol="0" anchor="ctr" anchorCtr="0">
            <a:noAutofit/>
          </a:bodyPr>
          <a:lstStyle>
            <a:defPPr>
              <a:defRPr lang="en-US"/>
            </a:defPPr>
            <a:lvl1pPr algn="ctr">
              <a:defRPr sz="1200">
                <a:latin typeface="Arial" panose="020C0503030203020204" pitchFamily="34" charset="0"/>
                <a:ea typeface="方正兰亭黑简体" panose="02000000000000000000" pitchFamily="2" charset="-122"/>
              </a:defRPr>
            </a:lvl1pPr>
          </a:lstStyle>
          <a:p>
            <a:pPr fontAlgn="ctr"/>
            <a:r>
              <a:rPr lang="en-US" dirty="0" smtClean="0">
                <a:latin typeface="Huawei Sans" panose="020C0503030203020204" pitchFamily="34" charset="0"/>
              </a:rPr>
              <a:t>High CPU usage</a:t>
            </a:r>
            <a:endParaRPr lang="en-US" dirty="0">
              <a:latin typeface="Huawei Sans" panose="020C0503030203020204" pitchFamily="34" charset="0"/>
            </a:endParaRPr>
          </a:p>
        </p:txBody>
      </p:sp>
      <p:sp>
        <p:nvSpPr>
          <p:cNvPr id="100" name="文本框 99"/>
          <p:cNvSpPr txBox="1"/>
          <p:nvPr/>
        </p:nvSpPr>
        <p:spPr>
          <a:xfrm>
            <a:off x="760752" y="4556206"/>
            <a:ext cx="540000" cy="396000"/>
          </a:xfrm>
          <a:prstGeom prst="rect">
            <a:avLst/>
          </a:prstGeom>
          <a:solidFill>
            <a:srgbClr val="F2FBFE"/>
          </a:solidFill>
          <a:ln w="9525">
            <a:solidFill>
              <a:srgbClr val="99DFF9"/>
            </a:solidFill>
          </a:ln>
        </p:spPr>
        <p:txBody>
          <a:bodyPr wrap="none" lIns="0" tIns="0" rIns="0" bIns="0" rtlCol="0" anchor="ctr" anchorCtr="0">
            <a:noAutofit/>
          </a:bodyPr>
          <a:lstStyle>
            <a:defPPr>
              <a:defRPr lang="en-US"/>
            </a:defPPr>
            <a:lvl1pPr algn="ctr">
              <a:defRPr sz="1400">
                <a:solidFill>
                  <a:srgbClr val="EC7061"/>
                </a:solidFill>
                <a:latin typeface="Arial" panose="020C0503030203020204" pitchFamily="34" charset="0"/>
                <a:ea typeface="方正兰亭黑简体" panose="02000000000000000000" pitchFamily="2" charset="-122"/>
              </a:defRPr>
            </a:lvl1pPr>
          </a:lstStyle>
          <a:p>
            <a:pPr fontAlgn="ctr"/>
            <a:r>
              <a:rPr lang="en-US" sz="1200" dirty="0" smtClean="0">
                <a:latin typeface="Huawei Sans" panose="020C0503030203020204" pitchFamily="34" charset="0"/>
              </a:rPr>
              <a:t>Trap</a:t>
            </a:r>
            <a:endParaRPr lang="en-US" altLang="zh-CN" sz="1200" dirty="0">
              <a:latin typeface="Huawei Sans" panose="020C0503030203020204" pitchFamily="34" charset="0"/>
            </a:endParaRPr>
          </a:p>
        </p:txBody>
      </p:sp>
      <p:sp>
        <p:nvSpPr>
          <p:cNvPr id="101" name="文本框 100"/>
          <p:cNvSpPr txBox="1"/>
          <p:nvPr/>
        </p:nvSpPr>
        <p:spPr>
          <a:xfrm>
            <a:off x="1300752" y="4556206"/>
            <a:ext cx="1476000" cy="396000"/>
          </a:xfrm>
          <a:prstGeom prst="rect">
            <a:avLst/>
          </a:prstGeom>
          <a:solidFill>
            <a:srgbClr val="F2FBFE"/>
          </a:solidFill>
          <a:ln w="9525">
            <a:solidFill>
              <a:srgbClr val="99DFF9"/>
            </a:solidFill>
          </a:ln>
        </p:spPr>
        <p:txBody>
          <a:bodyPr wrap="none" lIns="0" tIns="0" rIns="0" bIns="0" rtlCol="0" anchor="ctr" anchorCtr="0">
            <a:noAutofit/>
          </a:bodyPr>
          <a:lstStyle>
            <a:defPPr>
              <a:defRPr lang="en-US"/>
            </a:defPPr>
            <a:lvl1pPr algn="ctr">
              <a:defRPr sz="1200">
                <a:latin typeface="Arial" panose="020C0503030203020204" pitchFamily="34" charset="0"/>
                <a:ea typeface="方正兰亭黑简体" panose="02000000000000000000" pitchFamily="2" charset="-122"/>
              </a:defRPr>
            </a:lvl1pPr>
          </a:lstStyle>
          <a:p>
            <a:pPr fontAlgn="ctr"/>
            <a:r>
              <a:rPr lang="en-US" dirty="0" smtClean="0">
                <a:latin typeface="Huawei Sans" panose="020C0503030203020204" pitchFamily="34" charset="0"/>
              </a:rPr>
              <a:t>High CPU usage</a:t>
            </a:r>
            <a:endParaRPr lang="en-US" dirty="0">
              <a:latin typeface="Huawei Sans" panose="020C0503030203020204" pitchFamily="34" charset="0"/>
            </a:endParaRPr>
          </a:p>
        </p:txBody>
      </p:sp>
      <p:pic>
        <p:nvPicPr>
          <p:cNvPr id="59" name="图片 5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111844" y="2401998"/>
            <a:ext cx="733315" cy="676342"/>
          </a:xfrm>
          <a:prstGeom prst="rect">
            <a:avLst/>
          </a:prstGeom>
        </p:spPr>
      </p:pic>
      <p:pic>
        <p:nvPicPr>
          <p:cNvPr id="60" name="图片 59"/>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8299049" y="2401998"/>
            <a:ext cx="734976" cy="656859"/>
          </a:xfrm>
          <a:prstGeom prst="rect">
            <a:avLst/>
          </a:prstGeom>
        </p:spPr>
      </p:pic>
      <p:sp>
        <p:nvSpPr>
          <p:cNvPr id="61" name="文本框 60"/>
          <p:cNvSpPr txBox="1"/>
          <p:nvPr/>
        </p:nvSpPr>
        <p:spPr>
          <a:xfrm>
            <a:off x="1808282" y="2478559"/>
            <a:ext cx="1303562" cy="523220"/>
          </a:xfrm>
          <a:prstGeom prst="rect">
            <a:avLst/>
          </a:prstGeom>
          <a:noFill/>
        </p:spPr>
        <p:txBody>
          <a:bodyPr wrap="none" rtlCol="0">
            <a:spAutoFit/>
          </a:bodyPr>
          <a:lstStyle/>
          <a:p>
            <a:pPr algn="ctr" fontAlgn="ctr"/>
            <a:r>
              <a:rPr lang="en-US" sz="1400" dirty="0" smtClean="0">
                <a:latin typeface="Huawei Sans" panose="020C0503030203020204" pitchFamily="34" charset="0"/>
              </a:rPr>
              <a:t>NMS</a:t>
            </a:r>
          </a:p>
          <a:p>
            <a:pPr algn="ctr" fontAlgn="ctr"/>
            <a:r>
              <a:rPr lang="en-US" sz="1400" dirty="0" smtClean="0">
                <a:latin typeface="Huawei Sans" panose="020C0503030203020204" pitchFamily="34" charset="0"/>
              </a:rPr>
              <a:t>UDP port 162</a:t>
            </a:r>
            <a:endParaRPr lang="en-US" altLang="zh-CN" sz="1400" dirty="0">
              <a:latin typeface="Huawei Sans" panose="020C0503030203020204" pitchFamily="34" charset="0"/>
            </a:endParaRPr>
          </a:p>
        </p:txBody>
      </p:sp>
      <p:sp>
        <p:nvSpPr>
          <p:cNvPr id="62" name="矩形 61"/>
          <p:cNvSpPr/>
          <p:nvPr/>
        </p:nvSpPr>
        <p:spPr>
          <a:xfrm>
            <a:off x="3261339" y="3154901"/>
            <a:ext cx="324000" cy="3240000"/>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64" name="矩形 63"/>
          <p:cNvSpPr/>
          <p:nvPr/>
        </p:nvSpPr>
        <p:spPr>
          <a:xfrm>
            <a:off x="2859092" y="3154901"/>
            <a:ext cx="324000" cy="3240000"/>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cxnSp>
        <p:nvCxnSpPr>
          <p:cNvPr id="66" name="直接连接符 65"/>
          <p:cNvCxnSpPr/>
          <p:nvPr/>
        </p:nvCxnSpPr>
        <p:spPr>
          <a:xfrm>
            <a:off x="3704095" y="3078340"/>
            <a:ext cx="0" cy="3420000"/>
          </a:xfrm>
          <a:prstGeom prst="line">
            <a:avLst/>
          </a:prstGeom>
          <a:ln w="19050">
            <a:solidFill>
              <a:srgbClr val="EC7061"/>
            </a:solidFill>
            <a:prstDash val="sysDot"/>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484245" y="3058857"/>
            <a:ext cx="0" cy="3420000"/>
          </a:xfrm>
          <a:prstGeom prst="line">
            <a:avLst/>
          </a:prstGeom>
          <a:ln w="19050">
            <a:solidFill>
              <a:srgbClr val="00B0F0"/>
            </a:solidFill>
            <a:prstDash val="sysDot"/>
          </a:ln>
        </p:spPr>
        <p:style>
          <a:lnRef idx="1">
            <a:schemeClr val="accent1"/>
          </a:lnRef>
          <a:fillRef idx="0">
            <a:schemeClr val="accent1"/>
          </a:fillRef>
          <a:effectRef idx="0">
            <a:schemeClr val="accent1"/>
          </a:effectRef>
          <a:fontRef idx="minor">
            <a:schemeClr val="tx1"/>
          </a:fontRef>
        </p:style>
      </p:cxnSp>
      <p:sp>
        <p:nvSpPr>
          <p:cNvPr id="68" name="矩形 67"/>
          <p:cNvSpPr/>
          <p:nvPr/>
        </p:nvSpPr>
        <p:spPr>
          <a:xfrm>
            <a:off x="8597136" y="3154901"/>
            <a:ext cx="324000" cy="3240000"/>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70" name="矩形 69"/>
          <p:cNvSpPr/>
          <p:nvPr/>
        </p:nvSpPr>
        <p:spPr>
          <a:xfrm>
            <a:off x="8992798" y="3154900"/>
            <a:ext cx="324000" cy="3240000"/>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72" name="文本框 71"/>
          <p:cNvSpPr txBox="1"/>
          <p:nvPr/>
        </p:nvSpPr>
        <p:spPr>
          <a:xfrm>
            <a:off x="8992798" y="2476346"/>
            <a:ext cx="1518364" cy="523220"/>
          </a:xfrm>
          <a:prstGeom prst="rect">
            <a:avLst/>
          </a:prstGeom>
          <a:noFill/>
        </p:spPr>
        <p:txBody>
          <a:bodyPr wrap="none" rtlCol="0">
            <a:spAutoFit/>
          </a:bodyPr>
          <a:lstStyle/>
          <a:p>
            <a:pPr algn="ctr" fontAlgn="ctr"/>
            <a:r>
              <a:rPr lang="en-US" sz="1400" dirty="0" smtClean="0">
                <a:latin typeface="Huawei Sans" panose="020C0503030203020204" pitchFamily="34" charset="0"/>
              </a:rPr>
              <a:t>Managed device</a:t>
            </a:r>
          </a:p>
          <a:p>
            <a:pPr algn="ctr" fontAlgn="ctr"/>
            <a:r>
              <a:rPr lang="en-US" sz="1400" dirty="0" smtClean="0">
                <a:latin typeface="Huawei Sans" panose="020C0503030203020204" pitchFamily="34" charset="0"/>
              </a:rPr>
              <a:t>UDP port 161</a:t>
            </a:r>
            <a:endParaRPr lang="en-US" altLang="zh-CN" sz="1400" dirty="0">
              <a:latin typeface="Huawei Sans" panose="020C0503030203020204" pitchFamily="34" charset="0"/>
            </a:endParaRPr>
          </a:p>
        </p:txBody>
      </p:sp>
      <p:sp>
        <p:nvSpPr>
          <p:cNvPr id="34" name="文本框 33"/>
          <p:cNvSpPr txBox="1"/>
          <p:nvPr/>
        </p:nvSpPr>
        <p:spPr>
          <a:xfrm>
            <a:off x="5857308" y="4556206"/>
            <a:ext cx="648000" cy="396000"/>
          </a:xfrm>
          <a:prstGeom prst="rect">
            <a:avLst/>
          </a:prstGeom>
          <a:solidFill>
            <a:srgbClr val="F2FBFE"/>
          </a:solidFill>
          <a:ln w="9525">
            <a:solidFill>
              <a:srgbClr val="99DFF9"/>
            </a:solidFill>
          </a:ln>
        </p:spPr>
        <p:txBody>
          <a:bodyPr wrap="none" lIns="0" tIns="0" rIns="0" bIns="0" rtlCol="0" anchor="ctr" anchorCtr="0">
            <a:noAutofit/>
          </a:bodyPr>
          <a:lstStyle>
            <a:defPPr>
              <a:defRPr lang="en-US"/>
            </a:defPPr>
            <a:lvl1pPr algn="ctr">
              <a:defRPr sz="1200">
                <a:latin typeface="Arial" panose="020C0503030203020204" pitchFamily="34" charset="0"/>
                <a:ea typeface="方正兰亭黑简体" panose="02000000000000000000" pitchFamily="2" charset="-122"/>
              </a:defRPr>
            </a:lvl1pPr>
          </a:lstStyle>
          <a:p>
            <a:pPr fontAlgn="ctr"/>
            <a:r>
              <a:rPr lang="en-US" dirty="0" smtClean="0">
                <a:latin typeface="Huawei Sans" panose="020C0503030203020204" pitchFamily="34" charset="0"/>
              </a:rPr>
              <a:t>Abstract</a:t>
            </a:r>
            <a:endParaRPr lang="en-US" dirty="0">
              <a:latin typeface="Huawei Sans" panose="020C0503030203020204" pitchFamily="34" charset="0"/>
            </a:endParaRPr>
          </a:p>
        </p:txBody>
      </p:sp>
      <p:sp>
        <p:nvSpPr>
          <p:cNvPr id="35" name="文本框 34"/>
          <p:cNvSpPr txBox="1"/>
          <p:nvPr/>
        </p:nvSpPr>
        <p:spPr>
          <a:xfrm>
            <a:off x="6500854" y="4556206"/>
            <a:ext cx="900000" cy="396000"/>
          </a:xfrm>
          <a:prstGeom prst="rect">
            <a:avLst/>
          </a:prstGeom>
          <a:solidFill>
            <a:srgbClr val="F2FBFE"/>
          </a:solidFill>
          <a:ln w="9525">
            <a:solidFill>
              <a:srgbClr val="99DFF9"/>
            </a:solidFill>
          </a:ln>
        </p:spPr>
        <p:txBody>
          <a:bodyPr wrap="none" lIns="0" tIns="0" rIns="0" bIns="0" rtlCol="0" anchor="ctr" anchorCtr="0">
            <a:noAutofit/>
          </a:bodyPr>
          <a:lstStyle>
            <a:defPPr>
              <a:defRPr lang="en-US"/>
            </a:defPPr>
            <a:lvl1pPr algn="ctr">
              <a:defRPr sz="1200">
                <a:latin typeface="Arial" panose="020C0503030203020204" pitchFamily="34" charset="0"/>
                <a:ea typeface="方正兰亭黑简体" panose="02000000000000000000" pitchFamily="2" charset="-122"/>
              </a:defRPr>
            </a:lvl1pPr>
          </a:lstStyle>
          <a:p>
            <a:pPr fontAlgn="ctr"/>
            <a:r>
              <a:rPr lang="en-US" dirty="0" smtClean="0">
                <a:latin typeface="Huawei Sans" panose="020C0503030203020204" pitchFamily="34" charset="0"/>
              </a:rPr>
              <a:t>Encrypted </a:t>
            </a:r>
          </a:p>
          <a:p>
            <a:pPr fontAlgn="ctr"/>
            <a:r>
              <a:rPr lang="en-US" dirty="0" smtClean="0">
                <a:latin typeface="Huawei Sans" panose="020C0503030203020204" pitchFamily="34" charset="0"/>
              </a:rPr>
              <a:t>information</a:t>
            </a:r>
            <a:endParaRPr lang="en-US" dirty="0">
              <a:latin typeface="Huawei Sans" panose="020C0503030203020204" pitchFamily="34" charset="0"/>
            </a:endParaRPr>
          </a:p>
        </p:txBody>
      </p:sp>
      <p:sp>
        <p:nvSpPr>
          <p:cNvPr id="26" name="文本框 25"/>
          <p:cNvSpPr txBox="1"/>
          <p:nvPr/>
        </p:nvSpPr>
        <p:spPr>
          <a:xfrm>
            <a:off x="3183092" y="3773354"/>
            <a:ext cx="461665" cy="2705584"/>
          </a:xfrm>
          <a:prstGeom prst="rect">
            <a:avLst/>
          </a:prstGeom>
          <a:noFill/>
        </p:spPr>
        <p:txBody>
          <a:bodyPr vert="vert270" wrap="square" rtlCol="0">
            <a:spAutoFit/>
          </a:bodyPr>
          <a:lstStyle/>
          <a:p>
            <a:pPr algn="r" fontAlgn="ctr"/>
            <a:r>
              <a:rPr lang="en-US" dirty="0" smtClean="0">
                <a:solidFill>
                  <a:schemeClr val="bg1"/>
                </a:solidFill>
                <a:latin typeface="Huawei Sans" panose="020C0503030203020204" pitchFamily="34" charset="0"/>
              </a:rPr>
              <a:t>Encryption module</a:t>
            </a:r>
            <a:endParaRPr lang="en-US" dirty="0">
              <a:solidFill>
                <a:schemeClr val="bg1"/>
              </a:solidFill>
              <a:latin typeface="Huawei Sans" panose="020C0503030203020204" pitchFamily="34" charset="0"/>
            </a:endParaRPr>
          </a:p>
        </p:txBody>
      </p:sp>
      <p:sp>
        <p:nvSpPr>
          <p:cNvPr id="27" name="文本框 26"/>
          <p:cNvSpPr txBox="1"/>
          <p:nvPr/>
        </p:nvSpPr>
        <p:spPr>
          <a:xfrm>
            <a:off x="2774109" y="3604581"/>
            <a:ext cx="461665" cy="2791769"/>
          </a:xfrm>
          <a:prstGeom prst="rect">
            <a:avLst/>
          </a:prstGeom>
          <a:noFill/>
        </p:spPr>
        <p:txBody>
          <a:bodyPr vert="vert270" wrap="square" rtlCol="0">
            <a:spAutoFit/>
          </a:bodyPr>
          <a:lstStyle/>
          <a:p>
            <a:pPr algn="r" fontAlgn="ctr"/>
            <a:r>
              <a:rPr lang="en-US" dirty="0" smtClean="0">
                <a:solidFill>
                  <a:schemeClr val="bg1"/>
                </a:solidFill>
                <a:latin typeface="Huawei Sans" panose="020C0503030203020204" pitchFamily="34" charset="0"/>
              </a:rPr>
              <a:t>Authentication module</a:t>
            </a:r>
            <a:endParaRPr lang="en-US" dirty="0">
              <a:solidFill>
                <a:schemeClr val="bg1"/>
              </a:solidFill>
              <a:latin typeface="Huawei Sans" panose="020C0503030203020204" pitchFamily="34" charset="0"/>
            </a:endParaRPr>
          </a:p>
        </p:txBody>
      </p:sp>
      <p:sp>
        <p:nvSpPr>
          <p:cNvPr id="28" name="文本框 27"/>
          <p:cNvSpPr txBox="1"/>
          <p:nvPr/>
        </p:nvSpPr>
        <p:spPr>
          <a:xfrm>
            <a:off x="8899830" y="3768779"/>
            <a:ext cx="461665" cy="2705584"/>
          </a:xfrm>
          <a:prstGeom prst="rect">
            <a:avLst/>
          </a:prstGeom>
          <a:noFill/>
        </p:spPr>
        <p:txBody>
          <a:bodyPr vert="vert270" wrap="square" rtlCol="0">
            <a:spAutoFit/>
          </a:bodyPr>
          <a:lstStyle/>
          <a:p>
            <a:pPr algn="r" fontAlgn="ctr"/>
            <a:r>
              <a:rPr lang="en-US" dirty="0" smtClean="0">
                <a:solidFill>
                  <a:schemeClr val="bg1"/>
                </a:solidFill>
                <a:latin typeface="Huawei Sans" panose="020C0503030203020204" pitchFamily="34" charset="0"/>
              </a:rPr>
              <a:t>Encryption module</a:t>
            </a:r>
            <a:endParaRPr lang="en-US" dirty="0">
              <a:solidFill>
                <a:schemeClr val="bg1"/>
              </a:solidFill>
              <a:latin typeface="Huawei Sans" panose="020C0503030203020204" pitchFamily="34" charset="0"/>
            </a:endParaRPr>
          </a:p>
        </p:txBody>
      </p:sp>
      <p:sp>
        <p:nvSpPr>
          <p:cNvPr id="29" name="文本框 28"/>
          <p:cNvSpPr txBox="1"/>
          <p:nvPr/>
        </p:nvSpPr>
        <p:spPr>
          <a:xfrm>
            <a:off x="8490847" y="3600006"/>
            <a:ext cx="461665" cy="2791769"/>
          </a:xfrm>
          <a:prstGeom prst="rect">
            <a:avLst/>
          </a:prstGeom>
          <a:noFill/>
        </p:spPr>
        <p:txBody>
          <a:bodyPr vert="vert270" wrap="square" rtlCol="0">
            <a:spAutoFit/>
          </a:bodyPr>
          <a:lstStyle/>
          <a:p>
            <a:pPr algn="r" fontAlgn="ctr"/>
            <a:r>
              <a:rPr lang="en-US" dirty="0" smtClean="0">
                <a:solidFill>
                  <a:schemeClr val="bg1"/>
                </a:solidFill>
                <a:latin typeface="Huawei Sans" panose="020C0503030203020204" pitchFamily="34" charset="0"/>
              </a:rPr>
              <a:t>Authentication module</a:t>
            </a:r>
            <a:endParaRPr lang="en-US" dirty="0">
              <a:solidFill>
                <a:schemeClr val="bg1"/>
              </a:solidFill>
              <a:latin typeface="Huawei Sans" panose="020C0503030203020204" pitchFamily="34" charset="0"/>
            </a:endParaRPr>
          </a:p>
        </p:txBody>
      </p:sp>
    </p:spTree>
    <p:extLst>
      <p:ext uri="{BB962C8B-B14F-4D97-AF65-F5344CB8AC3E}">
        <p14:creationId xmlns:p14="http://schemas.microsoft.com/office/powerpoint/2010/main" val="391983290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sz="quarter"/>
          </p:nvPr>
        </p:nvSpPr>
        <p:spPr/>
        <p:txBody>
          <a:bodyPr/>
          <a:lstStyle/>
          <a:p>
            <a:r>
              <a:rPr lang="en-US" smtClean="0"/>
              <a:t>SNMP Fundamentals and Practices</a:t>
            </a:r>
            <a:endParaRPr lang="en-US" dirty="0"/>
          </a:p>
        </p:txBody>
      </p:sp>
      <p:sp>
        <p:nvSpPr>
          <p:cNvPr id="5" name="文本占位符 4"/>
          <p:cNvSpPr>
            <a:spLocks noGrp="1"/>
          </p:cNvSpPr>
          <p:nvPr>
            <p:ph type="body" sz="quarter" idx="10"/>
          </p:nvPr>
        </p:nvSpPr>
        <p:spPr/>
        <p:txBody>
          <a:bodyPr/>
          <a:lstStyle/>
          <a:p>
            <a:endParaRPr lang="zh-CN" altLang="en-US"/>
          </a:p>
        </p:txBody>
      </p:sp>
    </p:spTree>
    <p:extLst>
      <p:ext uri="{BB962C8B-B14F-4D97-AF65-F5344CB8AC3E}">
        <p14:creationId xmlns:p14="http://schemas.microsoft.com/office/powerpoint/2010/main" val="371995481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文本占位符 5"/>
          <p:cNvSpPr>
            <a:spLocks noGrp="1"/>
          </p:cNvSpPr>
          <p:nvPr>
            <p:ph type="body" sz="quarter" idx="10"/>
          </p:nvPr>
        </p:nvSpPr>
        <p:spPr/>
        <p:txBody>
          <a:bodyPr/>
          <a:lstStyle/>
          <a:p>
            <a:r>
              <a:rPr lang="en-US" sz="1400" dirty="0" smtClean="0"/>
              <a:t>Inform: provides similar functions to the trap operation. The difference is that the inform operation requires an acknowledgement from the NMS. The following shows how the SNMP agent of a managed device sends an inform to notify an NMS of high CPU usage of the device.</a:t>
            </a:r>
            <a:endParaRPr lang="en-US" sz="1400" dirty="0"/>
          </a:p>
        </p:txBody>
      </p:sp>
      <p:sp>
        <p:nvSpPr>
          <p:cNvPr id="4" name="标题 3"/>
          <p:cNvSpPr>
            <a:spLocks noGrp="1"/>
          </p:cNvSpPr>
          <p:nvPr>
            <p:ph type="title"/>
          </p:nvPr>
        </p:nvSpPr>
        <p:spPr/>
        <p:txBody>
          <a:bodyPr/>
          <a:lstStyle/>
          <a:p>
            <a:r>
              <a:rPr lang="en-US" smtClean="0"/>
              <a:t>SNMP Interaction: Inform</a:t>
            </a:r>
            <a:endParaRPr lang="en-US" altLang="zh-CN" dirty="0"/>
          </a:p>
        </p:txBody>
      </p:sp>
      <p:sp>
        <p:nvSpPr>
          <p:cNvPr id="110" name="文本框 109"/>
          <p:cNvSpPr txBox="1"/>
          <p:nvPr/>
        </p:nvSpPr>
        <p:spPr>
          <a:xfrm>
            <a:off x="9382770" y="3897062"/>
            <a:ext cx="648000" cy="396000"/>
          </a:xfrm>
          <a:prstGeom prst="rect">
            <a:avLst/>
          </a:prstGeom>
          <a:solidFill>
            <a:srgbClr val="F2FBFE"/>
          </a:solidFill>
          <a:ln w="9525">
            <a:solidFill>
              <a:srgbClr val="99DFF9"/>
            </a:solidFill>
          </a:ln>
        </p:spPr>
        <p:txBody>
          <a:bodyPr wrap="none" lIns="0" tIns="0" rIns="0" bIns="0" rtlCol="0" anchor="ctr" anchorCtr="0">
            <a:noAutofit/>
          </a:bodyPr>
          <a:lstStyle>
            <a:defPPr>
              <a:defRPr lang="en-US"/>
            </a:defPPr>
            <a:lvl1pPr algn="ctr">
              <a:defRPr sz="1400">
                <a:solidFill>
                  <a:srgbClr val="EC7061"/>
                </a:solidFill>
                <a:latin typeface="Arial" panose="020C0503030203020204" pitchFamily="34" charset="0"/>
                <a:ea typeface="方正兰亭黑简体" panose="02000000000000000000" pitchFamily="2" charset="-122"/>
              </a:defRPr>
            </a:lvl1pPr>
          </a:lstStyle>
          <a:p>
            <a:pPr fontAlgn="ctr"/>
            <a:r>
              <a:rPr lang="en-US" sz="1200" dirty="0" smtClean="0">
                <a:latin typeface="Huawei Sans" panose="020C0503030203020204" pitchFamily="34" charset="0"/>
              </a:rPr>
              <a:t>Inform</a:t>
            </a:r>
            <a:endParaRPr lang="en-US" altLang="zh-CN" sz="1200" dirty="0">
              <a:latin typeface="Huawei Sans" panose="020C0503030203020204" pitchFamily="34" charset="0"/>
            </a:endParaRPr>
          </a:p>
        </p:txBody>
      </p:sp>
      <p:sp>
        <p:nvSpPr>
          <p:cNvPr id="111" name="文本框 110"/>
          <p:cNvSpPr txBox="1"/>
          <p:nvPr/>
        </p:nvSpPr>
        <p:spPr>
          <a:xfrm>
            <a:off x="10038520" y="3897062"/>
            <a:ext cx="1476000" cy="396000"/>
          </a:xfrm>
          <a:prstGeom prst="rect">
            <a:avLst/>
          </a:prstGeom>
          <a:solidFill>
            <a:srgbClr val="F2FBFE"/>
          </a:solidFill>
          <a:ln w="9525">
            <a:solidFill>
              <a:srgbClr val="99DFF9"/>
            </a:solidFill>
          </a:ln>
        </p:spPr>
        <p:txBody>
          <a:bodyPr wrap="none" lIns="0" tIns="0" rIns="0" bIns="0" rtlCol="0" anchor="ctr" anchorCtr="0">
            <a:noAutofit/>
          </a:bodyPr>
          <a:lstStyle>
            <a:defPPr>
              <a:defRPr lang="en-US"/>
            </a:defPPr>
            <a:lvl1pPr algn="ctr">
              <a:defRPr sz="1200">
                <a:latin typeface="Arial" panose="020C0503030203020204" pitchFamily="34" charset="0"/>
                <a:ea typeface="方正兰亭黑简体" panose="02000000000000000000" pitchFamily="2" charset="-122"/>
              </a:defRPr>
            </a:lvl1pPr>
          </a:lstStyle>
          <a:p>
            <a:pPr fontAlgn="ctr"/>
            <a:r>
              <a:rPr lang="en-US" dirty="0" smtClean="0">
                <a:latin typeface="Huawei Sans" panose="020C0503030203020204" pitchFamily="34" charset="0"/>
              </a:rPr>
              <a:t>High CPU usage</a:t>
            </a:r>
            <a:endParaRPr lang="en-US" dirty="0">
              <a:latin typeface="Huawei Sans" panose="020C0503030203020204" pitchFamily="34" charset="0"/>
            </a:endParaRPr>
          </a:p>
        </p:txBody>
      </p:sp>
      <p:cxnSp>
        <p:nvCxnSpPr>
          <p:cNvPr id="113" name="直接连接符 112"/>
          <p:cNvCxnSpPr/>
          <p:nvPr/>
        </p:nvCxnSpPr>
        <p:spPr>
          <a:xfrm flipH="1">
            <a:off x="3691644" y="4077062"/>
            <a:ext cx="4777321" cy="0"/>
          </a:xfrm>
          <a:prstGeom prst="line">
            <a:avLst/>
          </a:prstGeom>
          <a:ln w="25400">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15" name="文本框 114"/>
          <p:cNvSpPr txBox="1"/>
          <p:nvPr/>
        </p:nvSpPr>
        <p:spPr>
          <a:xfrm>
            <a:off x="5258287" y="3897062"/>
            <a:ext cx="576000" cy="396000"/>
          </a:xfrm>
          <a:prstGeom prst="rect">
            <a:avLst/>
          </a:prstGeom>
          <a:solidFill>
            <a:srgbClr val="F2FBFE"/>
          </a:solidFill>
          <a:ln w="9525">
            <a:solidFill>
              <a:srgbClr val="99DFF9"/>
            </a:solidFill>
          </a:ln>
        </p:spPr>
        <p:txBody>
          <a:bodyPr wrap="none" lIns="0" tIns="0" rIns="0" bIns="0" rtlCol="0" anchor="ctr" anchorCtr="0">
            <a:noAutofit/>
          </a:bodyPr>
          <a:lstStyle>
            <a:defPPr>
              <a:defRPr lang="en-US"/>
            </a:defPPr>
            <a:lvl1pPr algn="ctr">
              <a:defRPr sz="1400">
                <a:solidFill>
                  <a:srgbClr val="EC7061"/>
                </a:solidFill>
                <a:latin typeface="Arial" panose="020C0503030203020204" pitchFamily="34" charset="0"/>
                <a:ea typeface="方正兰亭黑简体" panose="02000000000000000000" pitchFamily="2" charset="-122"/>
              </a:defRPr>
            </a:lvl1pPr>
          </a:lstStyle>
          <a:p>
            <a:pPr fontAlgn="ctr"/>
            <a:r>
              <a:rPr lang="en-US" sz="1200" dirty="0" smtClean="0">
                <a:latin typeface="Huawei Sans" panose="020C0503030203020204" pitchFamily="34" charset="0"/>
              </a:rPr>
              <a:t>Inform</a:t>
            </a:r>
            <a:endParaRPr lang="en-US" altLang="zh-CN" sz="1200" dirty="0">
              <a:latin typeface="Huawei Sans" panose="020C0503030203020204" pitchFamily="34" charset="0"/>
            </a:endParaRPr>
          </a:p>
        </p:txBody>
      </p:sp>
      <p:sp>
        <p:nvSpPr>
          <p:cNvPr id="119" name="文本框 118"/>
          <p:cNvSpPr txBox="1"/>
          <p:nvPr/>
        </p:nvSpPr>
        <p:spPr>
          <a:xfrm>
            <a:off x="655680" y="3897062"/>
            <a:ext cx="648000" cy="396000"/>
          </a:xfrm>
          <a:prstGeom prst="rect">
            <a:avLst/>
          </a:prstGeom>
          <a:solidFill>
            <a:srgbClr val="F2FBFE"/>
          </a:solidFill>
          <a:ln w="9525">
            <a:solidFill>
              <a:srgbClr val="99DFF9"/>
            </a:solidFill>
          </a:ln>
        </p:spPr>
        <p:txBody>
          <a:bodyPr wrap="none" lIns="0" tIns="0" rIns="0" bIns="0" rtlCol="0" anchor="ctr" anchorCtr="0">
            <a:noAutofit/>
          </a:bodyPr>
          <a:lstStyle>
            <a:defPPr>
              <a:defRPr lang="en-US"/>
            </a:defPPr>
            <a:lvl1pPr algn="ctr">
              <a:defRPr sz="1400">
                <a:solidFill>
                  <a:srgbClr val="EC7061"/>
                </a:solidFill>
                <a:latin typeface="Arial" panose="020C0503030203020204" pitchFamily="34" charset="0"/>
                <a:ea typeface="方正兰亭黑简体" panose="02000000000000000000" pitchFamily="2" charset="-122"/>
              </a:defRPr>
            </a:lvl1pPr>
          </a:lstStyle>
          <a:p>
            <a:pPr fontAlgn="ctr"/>
            <a:r>
              <a:rPr lang="en-US" sz="1200" dirty="0" smtClean="0">
                <a:latin typeface="Huawei Sans" panose="020C0503030203020204" pitchFamily="34" charset="0"/>
              </a:rPr>
              <a:t>Inform</a:t>
            </a:r>
            <a:endParaRPr lang="en-US" altLang="zh-CN" sz="1200" dirty="0">
              <a:latin typeface="Huawei Sans" panose="020C0503030203020204" pitchFamily="34" charset="0"/>
            </a:endParaRPr>
          </a:p>
        </p:txBody>
      </p:sp>
      <p:sp>
        <p:nvSpPr>
          <p:cNvPr id="120" name="文本框 119"/>
          <p:cNvSpPr txBox="1"/>
          <p:nvPr/>
        </p:nvSpPr>
        <p:spPr>
          <a:xfrm>
            <a:off x="1311430" y="3897062"/>
            <a:ext cx="1476000" cy="396000"/>
          </a:xfrm>
          <a:prstGeom prst="rect">
            <a:avLst/>
          </a:prstGeom>
          <a:solidFill>
            <a:srgbClr val="F2FBFE"/>
          </a:solidFill>
          <a:ln w="9525">
            <a:solidFill>
              <a:srgbClr val="99DFF9"/>
            </a:solidFill>
          </a:ln>
        </p:spPr>
        <p:txBody>
          <a:bodyPr wrap="none" lIns="0" tIns="0" rIns="0" bIns="0" rtlCol="0" anchor="ctr" anchorCtr="0">
            <a:noAutofit/>
          </a:bodyPr>
          <a:lstStyle>
            <a:defPPr>
              <a:defRPr lang="en-US"/>
            </a:defPPr>
            <a:lvl1pPr algn="ctr">
              <a:defRPr sz="1200">
                <a:latin typeface="Arial" panose="020C0503030203020204" pitchFamily="34" charset="0"/>
                <a:ea typeface="方正兰亭黑简体" panose="02000000000000000000" pitchFamily="2" charset="-122"/>
              </a:defRPr>
            </a:lvl1pPr>
          </a:lstStyle>
          <a:p>
            <a:pPr fontAlgn="ctr"/>
            <a:r>
              <a:rPr lang="en-US" dirty="0" smtClean="0">
                <a:latin typeface="Huawei Sans" panose="020C0503030203020204" pitchFamily="34" charset="0"/>
              </a:rPr>
              <a:t>High CPU usage</a:t>
            </a:r>
            <a:endParaRPr lang="en-US" dirty="0">
              <a:latin typeface="Huawei Sans" panose="020C0503030203020204" pitchFamily="34" charset="0"/>
            </a:endParaRPr>
          </a:p>
        </p:txBody>
      </p:sp>
      <p:sp>
        <p:nvSpPr>
          <p:cNvPr id="125" name="文本框 124"/>
          <p:cNvSpPr txBox="1"/>
          <p:nvPr/>
        </p:nvSpPr>
        <p:spPr>
          <a:xfrm>
            <a:off x="596056" y="5283984"/>
            <a:ext cx="864000" cy="396000"/>
          </a:xfrm>
          <a:prstGeom prst="rect">
            <a:avLst/>
          </a:prstGeom>
          <a:solidFill>
            <a:srgbClr val="F2FBFE"/>
          </a:solidFill>
          <a:ln w="9525">
            <a:solidFill>
              <a:srgbClr val="99DFF9"/>
            </a:solidFill>
          </a:ln>
        </p:spPr>
        <p:txBody>
          <a:bodyPr wrap="none" lIns="0" tIns="0" rIns="0" bIns="0" rtlCol="0" anchor="ctr" anchorCtr="0">
            <a:noAutofit/>
          </a:bodyPr>
          <a:lstStyle>
            <a:defPPr>
              <a:defRPr lang="en-US"/>
            </a:defPPr>
            <a:lvl1pPr algn="ctr">
              <a:defRPr sz="1400">
                <a:solidFill>
                  <a:srgbClr val="EC7061"/>
                </a:solidFill>
                <a:latin typeface="Arial" panose="020C0503030203020204" pitchFamily="34" charset="0"/>
                <a:ea typeface="方正兰亭黑简体" panose="02000000000000000000" pitchFamily="2" charset="-122"/>
              </a:defRPr>
            </a:lvl1pPr>
          </a:lstStyle>
          <a:p>
            <a:pPr fontAlgn="ctr"/>
            <a:r>
              <a:rPr lang="en-US" sz="1200" dirty="0" smtClean="0">
                <a:latin typeface="Huawei Sans" panose="020C0503030203020204" pitchFamily="34" charset="0"/>
              </a:rPr>
              <a:t>Response</a:t>
            </a:r>
            <a:endParaRPr lang="en-US" altLang="zh-CN" sz="1200" dirty="0">
              <a:latin typeface="Huawei Sans" panose="020C0503030203020204" pitchFamily="34" charset="0"/>
            </a:endParaRPr>
          </a:p>
        </p:txBody>
      </p:sp>
      <p:sp>
        <p:nvSpPr>
          <p:cNvPr id="126" name="文本框 125"/>
          <p:cNvSpPr txBox="1"/>
          <p:nvPr/>
        </p:nvSpPr>
        <p:spPr>
          <a:xfrm>
            <a:off x="1452600" y="5283984"/>
            <a:ext cx="1332000" cy="396000"/>
          </a:xfrm>
          <a:prstGeom prst="rect">
            <a:avLst/>
          </a:prstGeom>
          <a:solidFill>
            <a:srgbClr val="F2FBFE"/>
          </a:solidFill>
          <a:ln w="9525">
            <a:solidFill>
              <a:srgbClr val="99DFF9"/>
            </a:solidFill>
          </a:ln>
        </p:spPr>
        <p:txBody>
          <a:bodyPr wrap="none" lIns="0" tIns="0" rIns="0" bIns="0" rtlCol="0" anchor="ctr" anchorCtr="0">
            <a:noAutofit/>
          </a:bodyPr>
          <a:lstStyle>
            <a:defPPr>
              <a:defRPr lang="en-US"/>
            </a:defPPr>
            <a:lvl1pPr algn="ctr">
              <a:defRPr sz="1200">
                <a:latin typeface="Arial" panose="020C0503030203020204" pitchFamily="34" charset="0"/>
                <a:ea typeface="方正兰亭黑简体" panose="02000000000000000000" pitchFamily="2" charset="-122"/>
              </a:defRPr>
            </a:lvl1pPr>
          </a:lstStyle>
          <a:p>
            <a:pPr fontAlgn="ctr"/>
            <a:r>
              <a:rPr lang="en-US" dirty="0" smtClean="0">
                <a:latin typeface="Huawei Sans" panose="020C0503030203020204" pitchFamily="34" charset="0"/>
              </a:rPr>
              <a:t>M</a:t>
            </a:r>
            <a:r>
              <a:rPr lang="en-US" altLang="zh-CN" dirty="0" smtClean="0">
                <a:latin typeface="Huawei Sans" panose="020C0503030203020204" pitchFamily="34" charset="0"/>
              </a:rPr>
              <a:t>essage </a:t>
            </a:r>
            <a:r>
              <a:rPr lang="en-US" dirty="0" smtClean="0">
                <a:latin typeface="Huawei Sans" panose="020C0503030203020204" pitchFamily="34" charset="0"/>
              </a:rPr>
              <a:t>received</a:t>
            </a:r>
            <a:endParaRPr lang="en-US" dirty="0">
              <a:latin typeface="Huawei Sans" panose="020C0503030203020204" pitchFamily="34" charset="0"/>
            </a:endParaRPr>
          </a:p>
        </p:txBody>
      </p:sp>
      <p:cxnSp>
        <p:nvCxnSpPr>
          <p:cNvPr id="128" name="直接连接符 127"/>
          <p:cNvCxnSpPr/>
          <p:nvPr/>
        </p:nvCxnSpPr>
        <p:spPr>
          <a:xfrm>
            <a:off x="3712322" y="5468216"/>
            <a:ext cx="4780150" cy="0"/>
          </a:xfrm>
          <a:prstGeom prst="line">
            <a:avLst/>
          </a:prstGeom>
          <a:ln w="25400">
            <a:solidFill>
              <a:srgbClr val="EC706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30" name="文本框 129"/>
          <p:cNvSpPr txBox="1"/>
          <p:nvPr/>
        </p:nvSpPr>
        <p:spPr>
          <a:xfrm>
            <a:off x="4596181" y="5283984"/>
            <a:ext cx="744049" cy="396000"/>
          </a:xfrm>
          <a:prstGeom prst="rect">
            <a:avLst/>
          </a:prstGeom>
          <a:solidFill>
            <a:srgbClr val="F2FBFE"/>
          </a:solidFill>
          <a:ln w="9525">
            <a:solidFill>
              <a:srgbClr val="99DFF9"/>
            </a:solidFill>
          </a:ln>
        </p:spPr>
        <p:txBody>
          <a:bodyPr wrap="none" lIns="0" tIns="0" rIns="0" bIns="0" rtlCol="0" anchor="ctr" anchorCtr="0">
            <a:noAutofit/>
          </a:bodyPr>
          <a:lstStyle>
            <a:defPPr>
              <a:defRPr lang="en-US"/>
            </a:defPPr>
            <a:lvl1pPr algn="ctr">
              <a:defRPr sz="1400">
                <a:solidFill>
                  <a:srgbClr val="EC7061"/>
                </a:solidFill>
                <a:latin typeface="Arial" panose="020C0503030203020204" pitchFamily="34" charset="0"/>
                <a:ea typeface="方正兰亭黑简体" panose="02000000000000000000" pitchFamily="2" charset="-122"/>
              </a:defRPr>
            </a:lvl1pPr>
          </a:lstStyle>
          <a:p>
            <a:pPr fontAlgn="ctr"/>
            <a:r>
              <a:rPr lang="en-US" sz="1200" dirty="0" smtClean="0">
                <a:latin typeface="Huawei Sans" panose="020C0503030203020204" pitchFamily="34" charset="0"/>
              </a:rPr>
              <a:t>Response</a:t>
            </a:r>
            <a:endParaRPr lang="en-US" altLang="zh-CN" sz="1200" dirty="0">
              <a:latin typeface="Huawei Sans" panose="020C0503030203020204" pitchFamily="34" charset="0"/>
            </a:endParaRPr>
          </a:p>
        </p:txBody>
      </p:sp>
      <p:sp>
        <p:nvSpPr>
          <p:cNvPr id="134" name="文本框 133"/>
          <p:cNvSpPr txBox="1"/>
          <p:nvPr/>
        </p:nvSpPr>
        <p:spPr>
          <a:xfrm>
            <a:off x="9380575" y="5283984"/>
            <a:ext cx="864000" cy="396000"/>
          </a:xfrm>
          <a:prstGeom prst="rect">
            <a:avLst/>
          </a:prstGeom>
          <a:solidFill>
            <a:srgbClr val="F2FBFE"/>
          </a:solidFill>
          <a:ln w="9525">
            <a:solidFill>
              <a:srgbClr val="99DFF9"/>
            </a:solidFill>
          </a:ln>
        </p:spPr>
        <p:txBody>
          <a:bodyPr wrap="none" lIns="0" tIns="0" rIns="0" bIns="0" rtlCol="0" anchor="ctr" anchorCtr="0">
            <a:noAutofit/>
          </a:bodyPr>
          <a:lstStyle>
            <a:defPPr>
              <a:defRPr lang="en-US"/>
            </a:defPPr>
            <a:lvl1pPr algn="ctr">
              <a:defRPr sz="1400">
                <a:solidFill>
                  <a:srgbClr val="EC7061"/>
                </a:solidFill>
                <a:latin typeface="Arial" panose="020C0503030203020204" pitchFamily="34" charset="0"/>
                <a:ea typeface="方正兰亭黑简体" panose="02000000000000000000" pitchFamily="2" charset="-122"/>
              </a:defRPr>
            </a:lvl1pPr>
          </a:lstStyle>
          <a:p>
            <a:pPr fontAlgn="ctr"/>
            <a:r>
              <a:rPr lang="en-US" sz="1200" dirty="0" smtClean="0">
                <a:latin typeface="Huawei Sans" panose="020C0503030203020204" pitchFamily="34" charset="0"/>
              </a:rPr>
              <a:t>Response</a:t>
            </a:r>
            <a:endParaRPr lang="en-US" altLang="zh-CN" sz="1200" dirty="0">
              <a:latin typeface="Huawei Sans" panose="020C0503030203020204" pitchFamily="34" charset="0"/>
            </a:endParaRPr>
          </a:p>
        </p:txBody>
      </p:sp>
      <p:sp>
        <p:nvSpPr>
          <p:cNvPr id="135" name="文本框 134"/>
          <p:cNvSpPr txBox="1"/>
          <p:nvPr/>
        </p:nvSpPr>
        <p:spPr>
          <a:xfrm>
            <a:off x="10237119" y="5283984"/>
            <a:ext cx="1332000" cy="396000"/>
          </a:xfrm>
          <a:prstGeom prst="rect">
            <a:avLst/>
          </a:prstGeom>
          <a:solidFill>
            <a:srgbClr val="F2FBFE"/>
          </a:solidFill>
          <a:ln w="9525">
            <a:solidFill>
              <a:srgbClr val="99DFF9"/>
            </a:solidFill>
          </a:ln>
        </p:spPr>
        <p:txBody>
          <a:bodyPr wrap="none" lIns="0" tIns="0" rIns="0" bIns="0" rtlCol="0" anchor="ctr" anchorCtr="0">
            <a:noAutofit/>
          </a:bodyPr>
          <a:lstStyle>
            <a:defPPr>
              <a:defRPr lang="en-US"/>
            </a:defPPr>
            <a:lvl1pPr algn="ctr">
              <a:defRPr sz="1200">
                <a:latin typeface="Arial" panose="020C0503030203020204" pitchFamily="34" charset="0"/>
                <a:ea typeface="方正兰亭黑简体" panose="02000000000000000000" pitchFamily="2" charset="-122"/>
              </a:defRPr>
            </a:lvl1pPr>
          </a:lstStyle>
          <a:p>
            <a:pPr fontAlgn="ctr"/>
            <a:r>
              <a:rPr lang="en-US" dirty="0" smtClean="0">
                <a:latin typeface="Huawei Sans" panose="020C0503030203020204" pitchFamily="34" charset="0"/>
              </a:rPr>
              <a:t>M</a:t>
            </a:r>
            <a:r>
              <a:rPr lang="en-US" altLang="zh-CN" dirty="0" smtClean="0">
                <a:latin typeface="Huawei Sans" panose="020C0503030203020204" pitchFamily="34" charset="0"/>
              </a:rPr>
              <a:t>essage </a:t>
            </a:r>
            <a:r>
              <a:rPr lang="en-US" dirty="0" smtClean="0">
                <a:latin typeface="Huawei Sans" panose="020C0503030203020204" pitchFamily="34" charset="0"/>
              </a:rPr>
              <a:t>received</a:t>
            </a:r>
            <a:endParaRPr lang="en-US" dirty="0">
              <a:latin typeface="Huawei Sans" panose="020C0503030203020204" pitchFamily="34" charset="0"/>
            </a:endParaRPr>
          </a:p>
        </p:txBody>
      </p:sp>
      <p:pic>
        <p:nvPicPr>
          <p:cNvPr id="59" name="图片 5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111844" y="2369035"/>
            <a:ext cx="733315" cy="676342"/>
          </a:xfrm>
          <a:prstGeom prst="rect">
            <a:avLst/>
          </a:prstGeom>
        </p:spPr>
      </p:pic>
      <p:pic>
        <p:nvPicPr>
          <p:cNvPr id="60" name="图片 59"/>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8299049" y="2369035"/>
            <a:ext cx="734976" cy="656859"/>
          </a:xfrm>
          <a:prstGeom prst="rect">
            <a:avLst/>
          </a:prstGeom>
        </p:spPr>
      </p:pic>
      <p:sp>
        <p:nvSpPr>
          <p:cNvPr id="61" name="文本框 60"/>
          <p:cNvSpPr txBox="1"/>
          <p:nvPr/>
        </p:nvSpPr>
        <p:spPr>
          <a:xfrm>
            <a:off x="1808282" y="2444489"/>
            <a:ext cx="1303562" cy="523220"/>
          </a:xfrm>
          <a:prstGeom prst="rect">
            <a:avLst/>
          </a:prstGeom>
          <a:noFill/>
        </p:spPr>
        <p:txBody>
          <a:bodyPr wrap="none" rtlCol="0">
            <a:spAutoFit/>
          </a:bodyPr>
          <a:lstStyle/>
          <a:p>
            <a:pPr algn="ctr" fontAlgn="ctr"/>
            <a:r>
              <a:rPr lang="en-US" sz="1400" dirty="0" smtClean="0">
                <a:latin typeface="Huawei Sans" panose="020C0503030203020204" pitchFamily="34" charset="0"/>
              </a:rPr>
              <a:t>NMS</a:t>
            </a:r>
          </a:p>
          <a:p>
            <a:pPr algn="ctr" fontAlgn="ctr"/>
            <a:r>
              <a:rPr lang="en-US" sz="1400" dirty="0" smtClean="0">
                <a:latin typeface="Huawei Sans" panose="020C0503030203020204" pitchFamily="34" charset="0"/>
              </a:rPr>
              <a:t>UDP port 162</a:t>
            </a:r>
            <a:endParaRPr lang="en-US" altLang="zh-CN" sz="1400" dirty="0">
              <a:latin typeface="Huawei Sans" panose="020C0503030203020204" pitchFamily="34" charset="0"/>
            </a:endParaRPr>
          </a:p>
        </p:txBody>
      </p:sp>
      <p:sp>
        <p:nvSpPr>
          <p:cNvPr id="62" name="矩形 61"/>
          <p:cNvSpPr/>
          <p:nvPr/>
        </p:nvSpPr>
        <p:spPr>
          <a:xfrm>
            <a:off x="3261339" y="3121938"/>
            <a:ext cx="324000" cy="3240000"/>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64" name="矩形 63"/>
          <p:cNvSpPr/>
          <p:nvPr/>
        </p:nvSpPr>
        <p:spPr>
          <a:xfrm>
            <a:off x="2859092" y="3121938"/>
            <a:ext cx="324000" cy="3240000"/>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cxnSp>
        <p:nvCxnSpPr>
          <p:cNvPr id="66" name="直接连接符 65"/>
          <p:cNvCxnSpPr/>
          <p:nvPr/>
        </p:nvCxnSpPr>
        <p:spPr>
          <a:xfrm>
            <a:off x="3704095" y="3045377"/>
            <a:ext cx="0" cy="3420000"/>
          </a:xfrm>
          <a:prstGeom prst="line">
            <a:avLst/>
          </a:prstGeom>
          <a:ln w="19050">
            <a:solidFill>
              <a:srgbClr val="EC7061"/>
            </a:solidFill>
            <a:prstDash val="sysDot"/>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484245" y="3025894"/>
            <a:ext cx="0" cy="3420000"/>
          </a:xfrm>
          <a:prstGeom prst="line">
            <a:avLst/>
          </a:prstGeom>
          <a:ln w="19050">
            <a:solidFill>
              <a:srgbClr val="00B0F0"/>
            </a:solidFill>
            <a:prstDash val="sysDot"/>
          </a:ln>
        </p:spPr>
        <p:style>
          <a:lnRef idx="1">
            <a:schemeClr val="accent1"/>
          </a:lnRef>
          <a:fillRef idx="0">
            <a:schemeClr val="accent1"/>
          </a:fillRef>
          <a:effectRef idx="0">
            <a:schemeClr val="accent1"/>
          </a:effectRef>
          <a:fontRef idx="minor">
            <a:schemeClr val="tx1"/>
          </a:fontRef>
        </p:style>
      </p:cxnSp>
      <p:sp>
        <p:nvSpPr>
          <p:cNvPr id="68" name="矩形 67"/>
          <p:cNvSpPr/>
          <p:nvPr/>
        </p:nvSpPr>
        <p:spPr>
          <a:xfrm>
            <a:off x="8597136" y="3121938"/>
            <a:ext cx="324000" cy="3240000"/>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70" name="矩形 69"/>
          <p:cNvSpPr/>
          <p:nvPr/>
        </p:nvSpPr>
        <p:spPr>
          <a:xfrm>
            <a:off x="8992798" y="3121937"/>
            <a:ext cx="324000" cy="3240000"/>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72" name="文本框 71"/>
          <p:cNvSpPr txBox="1"/>
          <p:nvPr/>
        </p:nvSpPr>
        <p:spPr>
          <a:xfrm>
            <a:off x="8998164" y="2444489"/>
            <a:ext cx="1518364" cy="523220"/>
          </a:xfrm>
          <a:prstGeom prst="rect">
            <a:avLst/>
          </a:prstGeom>
          <a:noFill/>
        </p:spPr>
        <p:txBody>
          <a:bodyPr wrap="none" rtlCol="0">
            <a:spAutoFit/>
          </a:bodyPr>
          <a:lstStyle/>
          <a:p>
            <a:pPr algn="ctr" fontAlgn="ctr"/>
            <a:r>
              <a:rPr lang="en-US" sz="1400" dirty="0" smtClean="0">
                <a:latin typeface="Huawei Sans" panose="020C0503030203020204" pitchFamily="34" charset="0"/>
              </a:rPr>
              <a:t>Managed device</a:t>
            </a:r>
          </a:p>
          <a:p>
            <a:pPr algn="ctr" fontAlgn="ctr"/>
            <a:r>
              <a:rPr lang="en-US" sz="1400" dirty="0" smtClean="0">
                <a:latin typeface="Huawei Sans" panose="020C0503030203020204" pitchFamily="34" charset="0"/>
              </a:rPr>
              <a:t>UDP port 161</a:t>
            </a:r>
            <a:endParaRPr lang="en-US" altLang="zh-CN" sz="1400" dirty="0">
              <a:latin typeface="Huawei Sans" panose="020C0503030203020204" pitchFamily="34" charset="0"/>
            </a:endParaRPr>
          </a:p>
        </p:txBody>
      </p:sp>
      <p:sp>
        <p:nvSpPr>
          <p:cNvPr id="46" name="文本框 45"/>
          <p:cNvSpPr txBox="1"/>
          <p:nvPr/>
        </p:nvSpPr>
        <p:spPr>
          <a:xfrm>
            <a:off x="5840094" y="3897062"/>
            <a:ext cx="648000" cy="396000"/>
          </a:xfrm>
          <a:prstGeom prst="rect">
            <a:avLst/>
          </a:prstGeom>
          <a:solidFill>
            <a:srgbClr val="F2FBFE"/>
          </a:solidFill>
          <a:ln w="9525">
            <a:solidFill>
              <a:srgbClr val="99DFF9"/>
            </a:solidFill>
          </a:ln>
        </p:spPr>
        <p:txBody>
          <a:bodyPr wrap="none" lIns="0" tIns="0" rIns="0" bIns="0" rtlCol="0" anchor="ctr" anchorCtr="0">
            <a:noAutofit/>
          </a:bodyPr>
          <a:lstStyle>
            <a:defPPr>
              <a:defRPr lang="en-US"/>
            </a:defPPr>
            <a:lvl1pPr algn="ctr">
              <a:defRPr sz="1200">
                <a:latin typeface="Arial" panose="020C0503030203020204" pitchFamily="34" charset="0"/>
                <a:ea typeface="方正兰亭黑简体" panose="02000000000000000000" pitchFamily="2" charset="-122"/>
              </a:defRPr>
            </a:lvl1pPr>
          </a:lstStyle>
          <a:p>
            <a:pPr fontAlgn="ctr"/>
            <a:r>
              <a:rPr lang="en-US" dirty="0" smtClean="0">
                <a:latin typeface="Huawei Sans" panose="020C0503030203020204" pitchFamily="34" charset="0"/>
              </a:rPr>
              <a:t>Abstract</a:t>
            </a:r>
            <a:endParaRPr lang="en-US" dirty="0">
              <a:latin typeface="Huawei Sans" panose="020C0503030203020204" pitchFamily="34" charset="0"/>
            </a:endParaRPr>
          </a:p>
        </p:txBody>
      </p:sp>
      <p:sp>
        <p:nvSpPr>
          <p:cNvPr id="47" name="文本框 46"/>
          <p:cNvSpPr txBox="1"/>
          <p:nvPr/>
        </p:nvSpPr>
        <p:spPr>
          <a:xfrm>
            <a:off x="6484334" y="3897062"/>
            <a:ext cx="900000" cy="396000"/>
          </a:xfrm>
          <a:prstGeom prst="rect">
            <a:avLst/>
          </a:prstGeom>
          <a:solidFill>
            <a:srgbClr val="F2FBFE"/>
          </a:solidFill>
          <a:ln w="9525">
            <a:solidFill>
              <a:srgbClr val="99DFF9"/>
            </a:solidFill>
          </a:ln>
        </p:spPr>
        <p:txBody>
          <a:bodyPr wrap="none" lIns="0" tIns="0" rIns="0" bIns="0" rtlCol="0" anchor="ctr" anchorCtr="0">
            <a:noAutofit/>
          </a:bodyPr>
          <a:lstStyle>
            <a:defPPr>
              <a:defRPr lang="en-US"/>
            </a:defPPr>
            <a:lvl1pPr algn="ctr">
              <a:defRPr sz="1200">
                <a:latin typeface="Arial" panose="020C0503030203020204" pitchFamily="34" charset="0"/>
                <a:ea typeface="方正兰亭黑简体" panose="02000000000000000000" pitchFamily="2" charset="-122"/>
              </a:defRPr>
            </a:lvl1pPr>
          </a:lstStyle>
          <a:p>
            <a:pPr fontAlgn="ctr"/>
            <a:r>
              <a:rPr lang="en-US" dirty="0" smtClean="0">
                <a:latin typeface="Huawei Sans" panose="020C0503030203020204" pitchFamily="34" charset="0"/>
              </a:rPr>
              <a:t>Encrypted </a:t>
            </a:r>
          </a:p>
          <a:p>
            <a:pPr fontAlgn="ctr"/>
            <a:r>
              <a:rPr lang="en-US" dirty="0" smtClean="0">
                <a:latin typeface="Huawei Sans" panose="020C0503030203020204" pitchFamily="34" charset="0"/>
              </a:rPr>
              <a:t>information</a:t>
            </a:r>
            <a:endParaRPr lang="en-US" dirty="0">
              <a:latin typeface="Huawei Sans" panose="020C0503030203020204" pitchFamily="34" charset="0"/>
            </a:endParaRPr>
          </a:p>
        </p:txBody>
      </p:sp>
      <p:sp>
        <p:nvSpPr>
          <p:cNvPr id="48" name="文本框 47"/>
          <p:cNvSpPr txBox="1"/>
          <p:nvPr/>
        </p:nvSpPr>
        <p:spPr>
          <a:xfrm>
            <a:off x="5342528" y="5283984"/>
            <a:ext cx="648000" cy="396000"/>
          </a:xfrm>
          <a:prstGeom prst="rect">
            <a:avLst/>
          </a:prstGeom>
          <a:solidFill>
            <a:srgbClr val="F2FBFE"/>
          </a:solidFill>
          <a:ln w="9525">
            <a:solidFill>
              <a:srgbClr val="99DFF9"/>
            </a:solidFill>
          </a:ln>
        </p:spPr>
        <p:txBody>
          <a:bodyPr wrap="none" lIns="0" tIns="0" rIns="0" bIns="0" rtlCol="0" anchor="ctr" anchorCtr="0">
            <a:noAutofit/>
          </a:bodyPr>
          <a:lstStyle>
            <a:defPPr>
              <a:defRPr lang="en-US"/>
            </a:defPPr>
            <a:lvl1pPr algn="ctr">
              <a:defRPr sz="1200">
                <a:latin typeface="Arial" panose="020C0503030203020204" pitchFamily="34" charset="0"/>
                <a:ea typeface="方正兰亭黑简体" panose="02000000000000000000" pitchFamily="2" charset="-122"/>
              </a:defRPr>
            </a:lvl1pPr>
          </a:lstStyle>
          <a:p>
            <a:pPr fontAlgn="ctr"/>
            <a:r>
              <a:rPr lang="en-US" dirty="0" smtClean="0">
                <a:latin typeface="Huawei Sans" panose="020C0503030203020204" pitchFamily="34" charset="0"/>
              </a:rPr>
              <a:t>Abstract</a:t>
            </a:r>
            <a:endParaRPr lang="en-US" dirty="0">
              <a:latin typeface="Huawei Sans" panose="020C0503030203020204" pitchFamily="34" charset="0"/>
            </a:endParaRPr>
          </a:p>
        </p:txBody>
      </p:sp>
      <p:sp>
        <p:nvSpPr>
          <p:cNvPr id="49" name="文本框 48"/>
          <p:cNvSpPr txBox="1"/>
          <p:nvPr/>
        </p:nvSpPr>
        <p:spPr>
          <a:xfrm>
            <a:off x="5992825" y="5283984"/>
            <a:ext cx="900000" cy="396000"/>
          </a:xfrm>
          <a:prstGeom prst="rect">
            <a:avLst/>
          </a:prstGeom>
          <a:solidFill>
            <a:srgbClr val="F2FBFE"/>
          </a:solidFill>
          <a:ln w="9525">
            <a:solidFill>
              <a:srgbClr val="99DFF9"/>
            </a:solidFill>
          </a:ln>
        </p:spPr>
        <p:txBody>
          <a:bodyPr wrap="none" lIns="0" tIns="0" rIns="0" bIns="0" rtlCol="0" anchor="ctr" anchorCtr="0">
            <a:noAutofit/>
          </a:bodyPr>
          <a:lstStyle>
            <a:defPPr>
              <a:defRPr lang="en-US"/>
            </a:defPPr>
            <a:lvl1pPr algn="ctr">
              <a:defRPr sz="1200">
                <a:latin typeface="Arial" panose="020C0503030203020204" pitchFamily="34" charset="0"/>
                <a:ea typeface="方正兰亭黑简体" panose="02000000000000000000" pitchFamily="2" charset="-122"/>
              </a:defRPr>
            </a:lvl1pPr>
          </a:lstStyle>
          <a:p>
            <a:pPr fontAlgn="ctr"/>
            <a:r>
              <a:rPr lang="en-US" dirty="0" smtClean="0">
                <a:latin typeface="Huawei Sans" panose="020C0503030203020204" pitchFamily="34" charset="0"/>
              </a:rPr>
              <a:t>Encrypted </a:t>
            </a:r>
          </a:p>
          <a:p>
            <a:pPr fontAlgn="ctr"/>
            <a:r>
              <a:rPr lang="en-US" dirty="0" smtClean="0">
                <a:latin typeface="Huawei Sans" panose="020C0503030203020204" pitchFamily="34" charset="0"/>
              </a:rPr>
              <a:t>information</a:t>
            </a:r>
            <a:endParaRPr lang="en-US" dirty="0">
              <a:latin typeface="Huawei Sans" panose="020C0503030203020204" pitchFamily="34" charset="0"/>
            </a:endParaRPr>
          </a:p>
        </p:txBody>
      </p:sp>
      <p:sp>
        <p:nvSpPr>
          <p:cNvPr id="34" name="文本框 33"/>
          <p:cNvSpPr txBox="1"/>
          <p:nvPr/>
        </p:nvSpPr>
        <p:spPr>
          <a:xfrm>
            <a:off x="3183092" y="3528376"/>
            <a:ext cx="461665" cy="2705584"/>
          </a:xfrm>
          <a:prstGeom prst="rect">
            <a:avLst/>
          </a:prstGeom>
          <a:noFill/>
        </p:spPr>
        <p:txBody>
          <a:bodyPr vert="vert270" wrap="square" rtlCol="0">
            <a:spAutoFit/>
          </a:bodyPr>
          <a:lstStyle/>
          <a:p>
            <a:pPr algn="r" fontAlgn="ctr"/>
            <a:r>
              <a:rPr lang="en-US" dirty="0" smtClean="0">
                <a:solidFill>
                  <a:schemeClr val="bg1"/>
                </a:solidFill>
                <a:latin typeface="Huawei Sans" panose="020C0503030203020204" pitchFamily="34" charset="0"/>
              </a:rPr>
              <a:t>Encryption module</a:t>
            </a:r>
            <a:endParaRPr lang="en-US" dirty="0">
              <a:solidFill>
                <a:schemeClr val="bg1"/>
              </a:solidFill>
              <a:latin typeface="Huawei Sans" panose="020C0503030203020204" pitchFamily="34" charset="0"/>
            </a:endParaRPr>
          </a:p>
        </p:txBody>
      </p:sp>
      <p:sp>
        <p:nvSpPr>
          <p:cNvPr id="35" name="文本框 34"/>
          <p:cNvSpPr txBox="1"/>
          <p:nvPr/>
        </p:nvSpPr>
        <p:spPr>
          <a:xfrm>
            <a:off x="2774109" y="3359603"/>
            <a:ext cx="461665" cy="2791769"/>
          </a:xfrm>
          <a:prstGeom prst="rect">
            <a:avLst/>
          </a:prstGeom>
          <a:noFill/>
        </p:spPr>
        <p:txBody>
          <a:bodyPr vert="vert270" wrap="square" rtlCol="0">
            <a:spAutoFit/>
          </a:bodyPr>
          <a:lstStyle/>
          <a:p>
            <a:pPr algn="r" fontAlgn="ctr"/>
            <a:r>
              <a:rPr lang="en-US" dirty="0" smtClean="0">
                <a:solidFill>
                  <a:schemeClr val="bg1"/>
                </a:solidFill>
                <a:latin typeface="Huawei Sans" panose="020C0503030203020204" pitchFamily="34" charset="0"/>
              </a:rPr>
              <a:t>Authentication module</a:t>
            </a:r>
            <a:endParaRPr lang="en-US" dirty="0">
              <a:solidFill>
                <a:schemeClr val="bg1"/>
              </a:solidFill>
              <a:latin typeface="Huawei Sans" panose="020C0503030203020204" pitchFamily="34" charset="0"/>
            </a:endParaRPr>
          </a:p>
        </p:txBody>
      </p:sp>
      <p:sp>
        <p:nvSpPr>
          <p:cNvPr id="36" name="文本框 35"/>
          <p:cNvSpPr txBox="1"/>
          <p:nvPr/>
        </p:nvSpPr>
        <p:spPr>
          <a:xfrm>
            <a:off x="8899830" y="3523801"/>
            <a:ext cx="461665" cy="2705584"/>
          </a:xfrm>
          <a:prstGeom prst="rect">
            <a:avLst/>
          </a:prstGeom>
          <a:noFill/>
        </p:spPr>
        <p:txBody>
          <a:bodyPr vert="vert270" wrap="square" rtlCol="0">
            <a:spAutoFit/>
          </a:bodyPr>
          <a:lstStyle/>
          <a:p>
            <a:pPr algn="r" fontAlgn="ctr"/>
            <a:r>
              <a:rPr lang="en-US" dirty="0" smtClean="0">
                <a:solidFill>
                  <a:schemeClr val="bg1"/>
                </a:solidFill>
                <a:latin typeface="Huawei Sans" panose="020C0503030203020204" pitchFamily="34" charset="0"/>
              </a:rPr>
              <a:t>Encryption module</a:t>
            </a:r>
            <a:endParaRPr lang="en-US" dirty="0">
              <a:solidFill>
                <a:schemeClr val="bg1"/>
              </a:solidFill>
              <a:latin typeface="Huawei Sans" panose="020C0503030203020204" pitchFamily="34" charset="0"/>
            </a:endParaRPr>
          </a:p>
        </p:txBody>
      </p:sp>
      <p:sp>
        <p:nvSpPr>
          <p:cNvPr id="37" name="文本框 36"/>
          <p:cNvSpPr txBox="1"/>
          <p:nvPr/>
        </p:nvSpPr>
        <p:spPr>
          <a:xfrm>
            <a:off x="8490847" y="3355028"/>
            <a:ext cx="461665" cy="2791769"/>
          </a:xfrm>
          <a:prstGeom prst="rect">
            <a:avLst/>
          </a:prstGeom>
          <a:noFill/>
        </p:spPr>
        <p:txBody>
          <a:bodyPr vert="vert270" wrap="square" rtlCol="0">
            <a:spAutoFit/>
          </a:bodyPr>
          <a:lstStyle/>
          <a:p>
            <a:pPr algn="r" fontAlgn="ctr"/>
            <a:r>
              <a:rPr lang="en-US" dirty="0" smtClean="0">
                <a:solidFill>
                  <a:schemeClr val="bg1"/>
                </a:solidFill>
                <a:latin typeface="Huawei Sans" panose="020C0503030203020204" pitchFamily="34" charset="0"/>
              </a:rPr>
              <a:t>Authentication module</a:t>
            </a:r>
            <a:endParaRPr lang="en-US" dirty="0">
              <a:solidFill>
                <a:schemeClr val="bg1"/>
              </a:solidFill>
              <a:latin typeface="Huawei Sans" panose="020C0503030203020204" pitchFamily="34" charset="0"/>
            </a:endParaRPr>
          </a:p>
        </p:txBody>
      </p:sp>
    </p:spTree>
    <p:extLst>
      <p:ext uri="{BB962C8B-B14F-4D97-AF65-F5344CB8AC3E}">
        <p14:creationId xmlns:p14="http://schemas.microsoft.com/office/powerpoint/2010/main" val="279263724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rPr>
              <a:t>Overview of SNMP</a:t>
            </a:r>
            <a:endParaRPr lang="en-US" altLang="zh-CN" dirty="0">
              <a:solidFill>
                <a:schemeClr val="bg1">
                  <a:lumMod val="50000"/>
                </a:schemeClr>
              </a:solidFill>
              <a:latin typeface="Huawei Sans" panose="020C0503030203020204" pitchFamily="34" charset="0"/>
              <a:ea typeface="方正兰亭黑简体" panose="02000000000000000000" pitchFamily="2" charset="-122"/>
            </a:endParaRPr>
          </a:p>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rPr>
              <a:t>SNMP Fundamentals</a:t>
            </a:r>
            <a:endParaRPr lang="en-US" altLang="zh-CN" dirty="0">
              <a:solidFill>
                <a:schemeClr val="bg1">
                  <a:lumMod val="50000"/>
                </a:schemeClr>
              </a:solidFill>
              <a:latin typeface="Huawei Sans" panose="020C0503030203020204" pitchFamily="34" charset="0"/>
              <a:ea typeface="方正兰亭黑简体" panose="02000000000000000000" pitchFamily="2" charset="-122"/>
            </a:endParaRPr>
          </a:p>
          <a:p>
            <a:pPr marL="457017" indent="-457017" fontAlgn="auto"/>
            <a:r>
              <a:rPr lang="en-US" b="1" dirty="0">
                <a:latin typeface="Huawei Sans" panose="020C0503030203020204" pitchFamily="34" charset="0"/>
                <a:ea typeface="方正兰亭黑简体" panose="02000000000000000000" pitchFamily="2" charset="-122"/>
              </a:rPr>
              <a:t>Basic SNMP Configurations</a:t>
            </a:r>
            <a:endParaRPr lang="en-US" altLang="zh-CN" b="1" dirty="0">
              <a:latin typeface="Huawei Sans" panose="020C0503030203020204" pitchFamily="34" charset="0"/>
              <a:ea typeface="方正兰亭黑简体" panose="02000000000000000000" pitchFamily="2" charset="-122"/>
            </a:endParaRPr>
          </a:p>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rPr>
              <a:t>Introduction to </a:t>
            </a:r>
            <a:r>
              <a:rPr lang="en-US" dirty="0" err="1">
                <a:solidFill>
                  <a:schemeClr val="bg1">
                    <a:lumMod val="50000"/>
                  </a:schemeClr>
                </a:solidFill>
                <a:latin typeface="Huawei Sans" panose="020C0503030203020204" pitchFamily="34" charset="0"/>
                <a:ea typeface="方正兰亭黑简体" panose="02000000000000000000" pitchFamily="2" charset="-122"/>
              </a:rPr>
              <a:t>PySNMP</a:t>
            </a:r>
            <a:endParaRPr lang="en-US" dirty="0">
              <a:solidFill>
                <a:schemeClr val="bg1">
                  <a:lumMod val="50000"/>
                </a:schemeClr>
              </a:solidFill>
              <a:latin typeface="Huawei Sans" panose="020C0503030203020204" pitchFamily="34" charset="0"/>
              <a:ea typeface="方正兰亭黑简体" panose="02000000000000000000" pitchFamily="2" charset="-122"/>
            </a:endParaRPr>
          </a:p>
          <a:p>
            <a:endParaRPr lang="en-US" altLang="zh-CN" dirty="0"/>
          </a:p>
        </p:txBody>
      </p:sp>
    </p:spTree>
    <p:extLst>
      <p:ext uri="{BB962C8B-B14F-4D97-AF65-F5344CB8AC3E}">
        <p14:creationId xmlns:p14="http://schemas.microsoft.com/office/powerpoint/2010/main" val="407256007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Basic SNMP Configurations (1/3)</a:t>
            </a:r>
            <a:endParaRPr lang="en-US" altLang="zh-CN" dirty="0"/>
          </a:p>
        </p:txBody>
      </p:sp>
      <p:sp>
        <p:nvSpPr>
          <p:cNvPr id="3" name="矩形 2"/>
          <p:cNvSpPr/>
          <p:nvPr/>
        </p:nvSpPr>
        <p:spPr>
          <a:xfrm>
            <a:off x="953389" y="1756819"/>
            <a:ext cx="10632553" cy="338554"/>
          </a:xfrm>
          <a:prstGeom prst="rect">
            <a:avLst/>
          </a:prstGeom>
          <a:solidFill>
            <a:srgbClr val="F2FBFE"/>
          </a:solidFill>
          <a:ln>
            <a:solidFill>
              <a:srgbClr val="99DFF9"/>
            </a:solidFill>
          </a:ln>
        </p:spPr>
        <p:txBody>
          <a:bodyPr wrap="square">
            <a:spAutoFit/>
          </a:bodyPr>
          <a:lstStyle/>
          <a:p>
            <a:pPr fontAlgn="ctr"/>
            <a:r>
              <a:rPr lang="en-US" sz="1600" dirty="0" smtClean="0">
                <a:latin typeface="Huawei Sans" panose="020C0503030203020204" pitchFamily="34" charset="0"/>
              </a:rPr>
              <a:t>[Huawei] </a:t>
            </a:r>
            <a:r>
              <a:rPr lang="en-US" sz="1600" b="1" dirty="0" err="1" smtClean="0">
                <a:latin typeface="Huawei Sans" panose="020C0503030203020204" pitchFamily="34" charset="0"/>
              </a:rPr>
              <a:t>snmp</a:t>
            </a:r>
            <a:r>
              <a:rPr lang="en-US" sz="1600" b="1" dirty="0" smtClean="0">
                <a:latin typeface="Huawei Sans" panose="020C0503030203020204" pitchFamily="34" charset="0"/>
              </a:rPr>
              <a:t>-agent</a:t>
            </a:r>
            <a:endParaRPr lang="en-US" altLang="zh-CN" sz="1600" i="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 name="矩形 3"/>
          <p:cNvSpPr/>
          <p:nvPr/>
        </p:nvSpPr>
        <p:spPr>
          <a:xfrm>
            <a:off x="527529" y="1365312"/>
            <a:ext cx="11089232" cy="338554"/>
          </a:xfrm>
          <a:prstGeom prst="rect">
            <a:avLst/>
          </a:prstGeom>
        </p:spPr>
        <p:txBody>
          <a:bodyPr wrap="square">
            <a:spAutoFit/>
          </a:bodyPr>
          <a:lstStyle/>
          <a:p>
            <a:pPr marL="302400" indent="-302400" fontAlgn="ctr">
              <a:buFont typeface="+mj-lt"/>
              <a:buAutoNum type="arabicPeriod"/>
            </a:pPr>
            <a:r>
              <a:rPr lang="en-US" sz="1600" dirty="0" smtClean="0">
                <a:latin typeface="Huawei Sans" panose="020C0503030203020204" pitchFamily="34" charset="0"/>
              </a:rPr>
              <a:t>Enable the SNMP agent function.</a:t>
            </a:r>
            <a:endParaRPr lang="en-US" sz="1600" dirty="0">
              <a:latin typeface="Huawei Sans" panose="020C0503030203020204" pitchFamily="34" charset="0"/>
            </a:endParaRPr>
          </a:p>
        </p:txBody>
      </p:sp>
      <p:sp>
        <p:nvSpPr>
          <p:cNvPr id="8" name="矩形 7"/>
          <p:cNvSpPr/>
          <p:nvPr/>
        </p:nvSpPr>
        <p:spPr>
          <a:xfrm>
            <a:off x="953389" y="2651685"/>
            <a:ext cx="10632553" cy="338554"/>
          </a:xfrm>
          <a:prstGeom prst="rect">
            <a:avLst/>
          </a:prstGeom>
          <a:solidFill>
            <a:srgbClr val="F2FBFE"/>
          </a:solidFill>
          <a:ln>
            <a:solidFill>
              <a:srgbClr val="99DFF9"/>
            </a:solidFill>
          </a:ln>
        </p:spPr>
        <p:txBody>
          <a:bodyPr wrap="square">
            <a:spAutoFit/>
          </a:bodyPr>
          <a:lstStyle/>
          <a:p>
            <a:pPr fontAlgn="ctr"/>
            <a:r>
              <a:rPr lang="en-US" sz="1600" dirty="0" smtClean="0">
                <a:latin typeface="Huawei Sans" panose="020C0503030203020204" pitchFamily="34" charset="0"/>
              </a:rPr>
              <a:t>[Huawei] </a:t>
            </a:r>
            <a:r>
              <a:rPr lang="en-US" sz="1600" b="1" dirty="0" err="1" smtClean="0">
                <a:latin typeface="Huawei Sans" panose="020C0503030203020204" pitchFamily="34" charset="0"/>
              </a:rPr>
              <a:t>snmp</a:t>
            </a:r>
            <a:r>
              <a:rPr lang="en-US" sz="1600" b="1" dirty="0" smtClean="0">
                <a:latin typeface="Huawei Sans" panose="020C0503030203020204" pitchFamily="34" charset="0"/>
              </a:rPr>
              <a:t>-agent sys-info version [v1 | v2c | v3] </a:t>
            </a:r>
            <a:endParaRPr lang="en-US" altLang="zh-CN" sz="16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1" name="矩形 10"/>
          <p:cNvSpPr/>
          <p:nvPr/>
        </p:nvSpPr>
        <p:spPr>
          <a:xfrm>
            <a:off x="527529" y="2239858"/>
            <a:ext cx="11089232" cy="338554"/>
          </a:xfrm>
          <a:prstGeom prst="rect">
            <a:avLst/>
          </a:prstGeom>
        </p:spPr>
        <p:txBody>
          <a:bodyPr wrap="square">
            <a:spAutoFit/>
          </a:bodyPr>
          <a:lstStyle/>
          <a:p>
            <a:pPr marL="302400" indent="-302400" fontAlgn="ctr">
              <a:buFont typeface="+mj-lt"/>
              <a:buAutoNum type="arabicPeriod" startAt="2"/>
            </a:pPr>
            <a:r>
              <a:rPr lang="en-US" sz="1600" dirty="0" smtClean="0">
                <a:latin typeface="Huawei Sans" panose="020C0503030203020204" pitchFamily="34" charset="0"/>
              </a:rPr>
              <a:t>Configure the SNMP version.</a:t>
            </a:r>
            <a:endParaRPr lang="en-US" sz="1600" dirty="0">
              <a:latin typeface="Huawei Sans" panose="020C0503030203020204" pitchFamily="34" charset="0"/>
            </a:endParaRPr>
          </a:p>
        </p:txBody>
      </p:sp>
      <p:sp>
        <p:nvSpPr>
          <p:cNvPr id="14" name="矩形 13"/>
          <p:cNvSpPr/>
          <p:nvPr/>
        </p:nvSpPr>
        <p:spPr>
          <a:xfrm>
            <a:off x="953389" y="4614559"/>
            <a:ext cx="10632553" cy="584775"/>
          </a:xfrm>
          <a:prstGeom prst="rect">
            <a:avLst/>
          </a:prstGeom>
          <a:solidFill>
            <a:srgbClr val="F2FBFE"/>
          </a:solidFill>
          <a:ln>
            <a:solidFill>
              <a:srgbClr val="99DFF9"/>
            </a:solidFill>
          </a:ln>
        </p:spPr>
        <p:txBody>
          <a:bodyPr wrap="square">
            <a:spAutoFit/>
          </a:bodyPr>
          <a:lstStyle/>
          <a:p>
            <a:pPr fontAlgn="ctr"/>
            <a:r>
              <a:rPr lang="en-US" sz="1600" dirty="0" smtClean="0">
                <a:latin typeface="Huawei Sans" panose="020C0503030203020204" pitchFamily="34" charset="0"/>
              </a:rPr>
              <a:t>[Huawei] </a:t>
            </a:r>
            <a:r>
              <a:rPr lang="en-US" sz="1600" b="1" dirty="0" err="1" smtClean="0">
                <a:latin typeface="Huawei Sans" panose="020C0503030203020204" pitchFamily="34" charset="0"/>
              </a:rPr>
              <a:t>snmp</a:t>
            </a:r>
            <a:r>
              <a:rPr lang="en-US" sz="1600" b="1" dirty="0" smtClean="0">
                <a:latin typeface="Huawei Sans" panose="020C0503030203020204" pitchFamily="34" charset="0"/>
              </a:rPr>
              <a:t>-agent group v3 </a:t>
            </a:r>
            <a:r>
              <a:rPr lang="en-US" sz="1600" i="1" dirty="0" smtClean="0">
                <a:latin typeface="Huawei Sans" panose="020C0503030203020204" pitchFamily="34" charset="0"/>
              </a:rPr>
              <a:t>group-name </a:t>
            </a:r>
            <a:r>
              <a:rPr lang="en-US" sz="1600" b="1" dirty="0" smtClean="0">
                <a:latin typeface="Huawei Sans" panose="020C0503030203020204" pitchFamily="34" charset="0"/>
              </a:rPr>
              <a:t>{ authentication | </a:t>
            </a:r>
            <a:r>
              <a:rPr lang="en-US" sz="1600" b="1" dirty="0" err="1" smtClean="0">
                <a:latin typeface="Huawei Sans" panose="020C0503030203020204" pitchFamily="34" charset="0"/>
              </a:rPr>
              <a:t>noauth</a:t>
            </a:r>
            <a:r>
              <a:rPr lang="en-US" sz="1600" b="1" dirty="0" smtClean="0">
                <a:latin typeface="Huawei Sans" panose="020C0503030203020204" pitchFamily="34" charset="0"/>
              </a:rPr>
              <a:t> | privacy } [ read-view </a:t>
            </a:r>
            <a:r>
              <a:rPr lang="en-US" sz="1600" i="1" dirty="0" smtClean="0">
                <a:latin typeface="Huawei Sans" panose="020C0503030203020204" pitchFamily="34" charset="0"/>
              </a:rPr>
              <a:t>view-name </a:t>
            </a:r>
            <a:r>
              <a:rPr lang="en-US" sz="1600" b="1" dirty="0" smtClean="0">
                <a:latin typeface="Huawei Sans" panose="020C0503030203020204" pitchFamily="34" charset="0"/>
              </a:rPr>
              <a:t>| write-view </a:t>
            </a:r>
            <a:r>
              <a:rPr lang="en-US" sz="1600" i="1" dirty="0" smtClean="0">
                <a:latin typeface="Huawei Sans" panose="020C0503030203020204" pitchFamily="34" charset="0"/>
              </a:rPr>
              <a:t>view-name </a:t>
            </a:r>
            <a:r>
              <a:rPr lang="en-US" sz="1600" b="1" dirty="0" smtClean="0">
                <a:latin typeface="Huawei Sans" panose="020C0503030203020204" pitchFamily="34" charset="0"/>
              </a:rPr>
              <a:t>|</a:t>
            </a:r>
            <a:r>
              <a:rPr lang="en-US" sz="1600" dirty="0" smtClean="0">
                <a:latin typeface="Huawei Sans" panose="020C0503030203020204" pitchFamily="34" charset="0"/>
              </a:rPr>
              <a:t> </a:t>
            </a:r>
            <a:r>
              <a:rPr lang="en-US" sz="1600" b="1" dirty="0" smtClean="0">
                <a:latin typeface="Huawei Sans" panose="020C0503030203020204" pitchFamily="34" charset="0"/>
              </a:rPr>
              <a:t>notify-view </a:t>
            </a:r>
            <a:r>
              <a:rPr lang="en-US" sz="1600" i="1" dirty="0" smtClean="0">
                <a:latin typeface="Huawei Sans" panose="020C0503030203020204" pitchFamily="34" charset="0"/>
              </a:rPr>
              <a:t>view-name </a:t>
            </a:r>
            <a:r>
              <a:rPr lang="en-US" sz="1600" b="1" dirty="0" smtClean="0">
                <a:latin typeface="Huawei Sans" panose="020C0503030203020204" pitchFamily="34" charset="0"/>
              </a:rPr>
              <a:t>] </a:t>
            </a:r>
            <a:endParaRPr lang="en-US" altLang="zh-CN" sz="16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5" name="矩形 14"/>
          <p:cNvSpPr/>
          <p:nvPr/>
        </p:nvSpPr>
        <p:spPr>
          <a:xfrm>
            <a:off x="527529" y="3388870"/>
            <a:ext cx="11089232" cy="338554"/>
          </a:xfrm>
          <a:prstGeom prst="rect">
            <a:avLst/>
          </a:prstGeom>
        </p:spPr>
        <p:txBody>
          <a:bodyPr wrap="square">
            <a:spAutoFit/>
          </a:bodyPr>
          <a:lstStyle/>
          <a:p>
            <a:pPr marL="302400" indent="-302400" fontAlgn="ctr">
              <a:buFont typeface="+mj-lt"/>
              <a:buAutoNum type="arabicPeriod" startAt="3"/>
            </a:pPr>
            <a:r>
              <a:rPr lang="en-US" sz="1600" dirty="0" smtClean="0">
                <a:latin typeface="Huawei Sans" panose="020C0503030203020204" pitchFamily="34" charset="0"/>
              </a:rPr>
              <a:t>Create or update a MIB view.</a:t>
            </a:r>
            <a:endParaRPr lang="en-US" sz="1600" dirty="0">
              <a:latin typeface="Huawei Sans" panose="020C0503030203020204" pitchFamily="34" charset="0"/>
            </a:endParaRPr>
          </a:p>
        </p:txBody>
      </p:sp>
      <p:sp>
        <p:nvSpPr>
          <p:cNvPr id="16" name="矩形 15"/>
          <p:cNvSpPr/>
          <p:nvPr/>
        </p:nvSpPr>
        <p:spPr>
          <a:xfrm>
            <a:off x="953389" y="3010534"/>
            <a:ext cx="10608699" cy="338554"/>
          </a:xfrm>
          <a:prstGeom prst="rect">
            <a:avLst/>
          </a:prstGeom>
        </p:spPr>
        <p:txBody>
          <a:bodyPr wrap="square">
            <a:spAutoFit/>
          </a:bodyPr>
          <a:lstStyle/>
          <a:p>
            <a:pPr fontAlgn="ctr"/>
            <a:r>
              <a:rPr lang="en-US" sz="1600" dirty="0" smtClean="0">
                <a:latin typeface="Huawei Sans" panose="020C0503030203020204" pitchFamily="34" charset="0"/>
              </a:rPr>
              <a:t>The SNMP version used on the device must be the same as that on the NMS.</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0" name="矩形 19"/>
          <p:cNvSpPr/>
          <p:nvPr/>
        </p:nvSpPr>
        <p:spPr>
          <a:xfrm>
            <a:off x="527527" y="4189984"/>
            <a:ext cx="11089232" cy="338554"/>
          </a:xfrm>
          <a:prstGeom prst="rect">
            <a:avLst/>
          </a:prstGeom>
        </p:spPr>
        <p:txBody>
          <a:bodyPr wrap="square">
            <a:spAutoFit/>
          </a:bodyPr>
          <a:lstStyle/>
          <a:p>
            <a:pPr marL="302400" indent="-302400" fontAlgn="ctr"/>
            <a:r>
              <a:rPr lang="en-US" sz="1600" dirty="0" smtClean="0">
                <a:latin typeface="Huawei Sans" panose="020C0503030203020204" pitchFamily="34" charset="0"/>
              </a:rPr>
              <a:t>4.   Create an SNMP group </a:t>
            </a:r>
            <a:r>
              <a:rPr lang="en-US" sz="1600" dirty="0">
                <a:latin typeface="Huawei Sans" panose="020C0503030203020204" pitchFamily="34" charset="0"/>
              </a:rPr>
              <a:t>by mapping SNMP </a:t>
            </a:r>
            <a:r>
              <a:rPr lang="en-US" sz="1600" dirty="0" smtClean="0">
                <a:latin typeface="Huawei Sans" panose="020C0503030203020204" pitchFamily="34" charset="0"/>
              </a:rPr>
              <a:t>users to SNMP views.</a:t>
            </a:r>
            <a:endParaRPr lang="en-US" sz="1600" dirty="0">
              <a:latin typeface="Huawei Sans" panose="020C0503030203020204" pitchFamily="34" charset="0"/>
            </a:endParaRPr>
          </a:p>
        </p:txBody>
      </p:sp>
      <p:sp>
        <p:nvSpPr>
          <p:cNvPr id="27" name="矩形 26"/>
          <p:cNvSpPr/>
          <p:nvPr/>
        </p:nvSpPr>
        <p:spPr>
          <a:xfrm>
            <a:off x="953389" y="3778666"/>
            <a:ext cx="10632553" cy="338554"/>
          </a:xfrm>
          <a:prstGeom prst="rect">
            <a:avLst/>
          </a:prstGeom>
          <a:solidFill>
            <a:srgbClr val="F2FBFE"/>
          </a:solidFill>
          <a:ln>
            <a:solidFill>
              <a:srgbClr val="99DFF9"/>
            </a:solidFill>
          </a:ln>
        </p:spPr>
        <p:txBody>
          <a:bodyPr wrap="square">
            <a:spAutoFit/>
          </a:bodyPr>
          <a:lstStyle/>
          <a:p>
            <a:pPr fontAlgn="ctr"/>
            <a:r>
              <a:rPr lang="en-US" sz="1600" dirty="0" smtClean="0">
                <a:latin typeface="Huawei Sans" panose="020C0503030203020204" pitchFamily="34" charset="0"/>
              </a:rPr>
              <a:t>[Huawei] </a:t>
            </a:r>
            <a:r>
              <a:rPr lang="en-US" sz="1600" b="1" dirty="0" err="1" smtClean="0">
                <a:latin typeface="Huawei Sans" panose="020C0503030203020204" pitchFamily="34" charset="0"/>
              </a:rPr>
              <a:t>snmp</a:t>
            </a:r>
            <a:r>
              <a:rPr lang="en-US" sz="1600" b="1" dirty="0" smtClean="0">
                <a:latin typeface="Huawei Sans" panose="020C0503030203020204" pitchFamily="34" charset="0"/>
              </a:rPr>
              <a:t>-agent </a:t>
            </a:r>
            <a:r>
              <a:rPr lang="en-US" sz="1600" b="1" dirty="0" err="1" smtClean="0">
                <a:latin typeface="Huawei Sans" panose="020C0503030203020204" pitchFamily="34" charset="0"/>
              </a:rPr>
              <a:t>mib</a:t>
            </a:r>
            <a:r>
              <a:rPr lang="en-US" sz="1600" b="1" dirty="0" smtClean="0">
                <a:latin typeface="Huawei Sans" panose="020C0503030203020204" pitchFamily="34" charset="0"/>
              </a:rPr>
              <a:t>-view </a:t>
            </a:r>
            <a:r>
              <a:rPr lang="en-US" sz="1600" i="1" dirty="0" smtClean="0">
                <a:latin typeface="Huawei Sans" panose="020C0503030203020204" pitchFamily="34" charset="0"/>
              </a:rPr>
              <a:t>view-name </a:t>
            </a:r>
            <a:r>
              <a:rPr lang="en-US" sz="1600" dirty="0" smtClean="0">
                <a:latin typeface="Huawei Sans" panose="020C0503030203020204" pitchFamily="34" charset="0"/>
              </a:rPr>
              <a:t>{ </a:t>
            </a:r>
            <a:r>
              <a:rPr lang="en-US" sz="1600" b="1" dirty="0" smtClean="0">
                <a:latin typeface="Huawei Sans" panose="020C0503030203020204" pitchFamily="34" charset="0"/>
              </a:rPr>
              <a:t>exclude</a:t>
            </a:r>
            <a:r>
              <a:rPr lang="en-US" sz="1600" dirty="0" smtClean="0">
                <a:latin typeface="Huawei Sans" panose="020C0503030203020204" pitchFamily="34" charset="0"/>
              </a:rPr>
              <a:t> | </a:t>
            </a:r>
            <a:r>
              <a:rPr lang="en-US" sz="1600" b="1" dirty="0" smtClean="0">
                <a:latin typeface="Huawei Sans" panose="020C0503030203020204" pitchFamily="34" charset="0"/>
              </a:rPr>
              <a:t>include</a:t>
            </a:r>
            <a:r>
              <a:rPr lang="en-US" sz="1600" dirty="0" smtClean="0">
                <a:latin typeface="Huawei Sans" panose="020C0503030203020204" pitchFamily="34" charset="0"/>
              </a:rPr>
              <a:t> } </a:t>
            </a:r>
            <a:r>
              <a:rPr lang="en-US" sz="1600" i="1" dirty="0" smtClean="0">
                <a:latin typeface="Huawei Sans" panose="020C0503030203020204" pitchFamily="34" charset="0"/>
              </a:rPr>
              <a:t>subtree-name</a:t>
            </a:r>
            <a:r>
              <a:rPr lang="en-US" sz="1600" dirty="0" smtClean="0">
                <a:latin typeface="Huawei Sans" panose="020C0503030203020204" pitchFamily="34" charset="0"/>
              </a:rPr>
              <a:t> [</a:t>
            </a:r>
            <a:r>
              <a:rPr lang="en-US" sz="1600" b="1" dirty="0" smtClean="0">
                <a:latin typeface="Huawei Sans" panose="020C0503030203020204" pitchFamily="34" charset="0"/>
              </a:rPr>
              <a:t>mask</a:t>
            </a:r>
            <a:r>
              <a:rPr lang="en-US" sz="1600" dirty="0" smtClean="0">
                <a:latin typeface="Huawei Sans" panose="020C0503030203020204" pitchFamily="34" charset="0"/>
              </a:rPr>
              <a:t> </a:t>
            </a:r>
            <a:r>
              <a:rPr lang="en-US" sz="1600" i="1" dirty="0" smtClean="0">
                <a:latin typeface="Huawei Sans" panose="020C0503030203020204" pitchFamily="34" charset="0"/>
              </a:rPr>
              <a:t>mask</a:t>
            </a:r>
            <a:r>
              <a:rPr lang="en-US" sz="1600" dirty="0" smtClean="0">
                <a:latin typeface="Huawei Sans" panose="020C0503030203020204" pitchFamily="34" charset="0"/>
              </a:rPr>
              <a:t>]</a:t>
            </a:r>
            <a:endParaRPr lang="en-US" altLang="zh-CN" sz="16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9" name="矩形 28"/>
          <p:cNvSpPr/>
          <p:nvPr/>
        </p:nvSpPr>
        <p:spPr>
          <a:xfrm>
            <a:off x="953389" y="5246361"/>
            <a:ext cx="10608699" cy="830997"/>
          </a:xfrm>
          <a:prstGeom prst="rect">
            <a:avLst/>
          </a:prstGeom>
        </p:spPr>
        <p:txBody>
          <a:bodyPr wrap="square">
            <a:spAutoFit/>
          </a:bodyPr>
          <a:lstStyle/>
          <a:p>
            <a:pPr fontAlgn="ctr"/>
            <a:r>
              <a:rPr lang="en-US" sz="1600" dirty="0" smtClean="0">
                <a:latin typeface="Huawei Sans" panose="020C0503030203020204" pitchFamily="34" charset="0"/>
              </a:rPr>
              <a:t>This command is used to create an </a:t>
            </a:r>
            <a:r>
              <a:rPr lang="en-US" sz="1600" dirty="0">
                <a:latin typeface="Huawei Sans" panose="020C0503030203020204" pitchFamily="34" charset="0"/>
              </a:rPr>
              <a:t>SNMPv3 </a:t>
            </a:r>
            <a:r>
              <a:rPr lang="en-US" sz="1600" dirty="0" smtClean="0">
                <a:latin typeface="Huawei Sans" panose="020C0503030203020204" pitchFamily="34" charset="0"/>
              </a:rPr>
              <a:t>group, specify the authentication and encryption modes, and configure one or more of the following views: read-only view, read-write view, and notification view. It is a mandatory command on networks that require high security.</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31706655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Basic SNMP Configurations (2/3)</a:t>
            </a:r>
            <a:endParaRPr lang="en-US" altLang="zh-CN" dirty="0"/>
          </a:p>
        </p:txBody>
      </p:sp>
      <p:sp>
        <p:nvSpPr>
          <p:cNvPr id="4" name="矩形 3"/>
          <p:cNvSpPr/>
          <p:nvPr/>
        </p:nvSpPr>
        <p:spPr>
          <a:xfrm>
            <a:off x="544314" y="2510751"/>
            <a:ext cx="11089232" cy="338554"/>
          </a:xfrm>
          <a:prstGeom prst="rect">
            <a:avLst/>
          </a:prstGeom>
        </p:spPr>
        <p:txBody>
          <a:bodyPr wrap="square">
            <a:spAutoFit/>
          </a:bodyPr>
          <a:lstStyle/>
          <a:p>
            <a:pPr marL="302400" indent="-302400" fontAlgn="ctr">
              <a:buFont typeface="+mj-lt"/>
              <a:buAutoNum type="arabicPeriod" startAt="6"/>
            </a:pPr>
            <a:r>
              <a:rPr lang="en-US" sz="1600" dirty="0" smtClean="0">
                <a:latin typeface="Huawei Sans" panose="020C0503030203020204" pitchFamily="34" charset="0"/>
              </a:rPr>
              <a:t>Configure the authentication mode and key for an SNMPv3 user.</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8" name="矩形 7"/>
          <p:cNvSpPr/>
          <p:nvPr/>
        </p:nvSpPr>
        <p:spPr>
          <a:xfrm>
            <a:off x="937173" y="2955116"/>
            <a:ext cx="10632553" cy="338554"/>
          </a:xfrm>
          <a:prstGeom prst="rect">
            <a:avLst/>
          </a:prstGeom>
          <a:solidFill>
            <a:srgbClr val="F2FBFE"/>
          </a:solidFill>
          <a:ln>
            <a:solidFill>
              <a:srgbClr val="99DFF9"/>
            </a:solidFill>
          </a:ln>
        </p:spPr>
        <p:txBody>
          <a:bodyPr wrap="square">
            <a:spAutoFit/>
          </a:bodyPr>
          <a:lstStyle/>
          <a:p>
            <a:pPr fontAlgn="ctr"/>
            <a:r>
              <a:rPr lang="en-US" sz="1600" dirty="0" smtClean="0">
                <a:latin typeface="Huawei Sans" panose="020C0503030203020204" pitchFamily="34" charset="0"/>
              </a:rPr>
              <a:t>[Huawei]</a:t>
            </a:r>
            <a:r>
              <a:rPr lang="en-US" sz="1600" b="1" dirty="0" smtClean="0">
                <a:latin typeface="Huawei Sans" panose="020C0503030203020204" pitchFamily="34" charset="0"/>
              </a:rPr>
              <a:t> </a:t>
            </a:r>
            <a:r>
              <a:rPr lang="en-US" sz="1600" b="1" dirty="0" err="1" smtClean="0">
                <a:latin typeface="Huawei Sans" panose="020C0503030203020204" pitchFamily="34" charset="0"/>
              </a:rPr>
              <a:t>snmp</a:t>
            </a:r>
            <a:r>
              <a:rPr lang="en-US" sz="1600" b="1" dirty="0" smtClean="0">
                <a:latin typeface="Huawei Sans" panose="020C0503030203020204" pitchFamily="34" charset="0"/>
              </a:rPr>
              <a:t>-agent </a:t>
            </a:r>
            <a:r>
              <a:rPr lang="en-US" sz="1600" b="1" dirty="0" err="1" smtClean="0">
                <a:latin typeface="Huawei Sans" panose="020C0503030203020204" pitchFamily="34" charset="0"/>
              </a:rPr>
              <a:t>usm</a:t>
            </a:r>
            <a:r>
              <a:rPr lang="en-US" sz="1600" b="1" dirty="0" smtClean="0">
                <a:latin typeface="Huawei Sans" panose="020C0503030203020204" pitchFamily="34" charset="0"/>
              </a:rPr>
              <a:t>-user v3 </a:t>
            </a:r>
            <a:r>
              <a:rPr lang="en-US" sz="1600" i="1" dirty="0" smtClean="0">
                <a:latin typeface="Huawei Sans" panose="020C0503030203020204" pitchFamily="34" charset="0"/>
              </a:rPr>
              <a:t>user-name  </a:t>
            </a:r>
            <a:r>
              <a:rPr lang="en-US" sz="1600" b="1" dirty="0" smtClean="0">
                <a:latin typeface="Huawei Sans" panose="020C0503030203020204" pitchFamily="34" charset="0"/>
              </a:rPr>
              <a:t>authentication-mode</a:t>
            </a:r>
            <a:r>
              <a:rPr lang="en-US" sz="1600" i="1" dirty="0" smtClean="0">
                <a:latin typeface="Huawei Sans" panose="020C0503030203020204" pitchFamily="34" charset="0"/>
              </a:rPr>
              <a:t> </a:t>
            </a:r>
            <a:r>
              <a:rPr lang="en-US" sz="1600" b="1" dirty="0" smtClean="0">
                <a:latin typeface="Huawei Sans" panose="020C0503030203020204" pitchFamily="34" charset="0"/>
              </a:rPr>
              <a:t>{ md5 | </a:t>
            </a:r>
            <a:r>
              <a:rPr lang="en-US" sz="1600" b="1" dirty="0" err="1" smtClean="0">
                <a:latin typeface="Huawei Sans" panose="020C0503030203020204" pitchFamily="34" charset="0"/>
              </a:rPr>
              <a:t>sha</a:t>
            </a:r>
            <a:r>
              <a:rPr lang="en-US" sz="1600" b="1" dirty="0" smtClean="0">
                <a:latin typeface="Huawei Sans" panose="020C0503030203020204" pitchFamily="34" charset="0"/>
              </a:rPr>
              <a:t> | sha2-256 }    </a:t>
            </a:r>
            <a:endParaRPr lang="en-US" altLang="zh-CN" sz="1600" b="1" dirty="0">
              <a:latin typeface="Huawei Sans" panose="020C0503030203020204" pitchFamily="34" charset="0"/>
              <a:ea typeface="方正兰亭黑简体" panose="02000000000000000000" pitchFamily="2" charset="-122"/>
              <a:cs typeface="Huawei Sans" panose="020C0503030203020204" pitchFamily="34" charset="0"/>
            </a:endParaRPr>
          </a:p>
        </p:txBody>
      </p:sp>
      <p:grpSp>
        <p:nvGrpSpPr>
          <p:cNvPr id="5" name="组合 4"/>
          <p:cNvGrpSpPr/>
          <p:nvPr/>
        </p:nvGrpSpPr>
        <p:grpSpPr>
          <a:xfrm>
            <a:off x="544314" y="3593473"/>
            <a:ext cx="11089232" cy="800622"/>
            <a:chOff x="503674" y="4615661"/>
            <a:chExt cx="11089232" cy="800622"/>
          </a:xfrm>
        </p:grpSpPr>
        <p:sp>
          <p:nvSpPr>
            <p:cNvPr id="14" name="矩形 13"/>
            <p:cNvSpPr/>
            <p:nvPr/>
          </p:nvSpPr>
          <p:spPr>
            <a:xfrm>
              <a:off x="896532" y="5077729"/>
              <a:ext cx="10632553" cy="338554"/>
            </a:xfrm>
            <a:prstGeom prst="rect">
              <a:avLst/>
            </a:prstGeom>
            <a:solidFill>
              <a:srgbClr val="F2FBFE"/>
            </a:solidFill>
            <a:ln>
              <a:solidFill>
                <a:srgbClr val="99DFF9"/>
              </a:solidFill>
            </a:ln>
          </p:spPr>
          <p:txBody>
            <a:bodyPr wrap="square">
              <a:spAutoFit/>
            </a:bodyPr>
            <a:lstStyle/>
            <a:p>
              <a:pPr fontAlgn="ctr"/>
              <a:r>
                <a:rPr lang="en-US" sz="1600" dirty="0" smtClean="0">
                  <a:latin typeface="Huawei Sans" panose="020C0503030203020204" pitchFamily="34" charset="0"/>
                </a:rPr>
                <a:t>[Huawei] </a:t>
              </a:r>
              <a:r>
                <a:rPr lang="en-US" sz="1600" b="1" dirty="0" err="1" smtClean="0">
                  <a:latin typeface="Huawei Sans" panose="020C0503030203020204" pitchFamily="34" charset="0"/>
                </a:rPr>
                <a:t>snmp</a:t>
              </a:r>
              <a:r>
                <a:rPr lang="en-US" sz="1600" b="1" dirty="0" smtClean="0">
                  <a:latin typeface="Huawei Sans" panose="020C0503030203020204" pitchFamily="34" charset="0"/>
                </a:rPr>
                <a:t>-agent </a:t>
              </a:r>
              <a:r>
                <a:rPr lang="en-US" sz="1600" b="1" dirty="0" err="1" smtClean="0">
                  <a:latin typeface="Huawei Sans" panose="020C0503030203020204" pitchFamily="34" charset="0"/>
                </a:rPr>
                <a:t>usm</a:t>
              </a:r>
              <a:r>
                <a:rPr lang="en-US" sz="1600" b="1" dirty="0" smtClean="0">
                  <a:latin typeface="Huawei Sans" panose="020C0503030203020204" pitchFamily="34" charset="0"/>
                </a:rPr>
                <a:t>-user v3 </a:t>
              </a:r>
              <a:r>
                <a:rPr lang="en-US" sz="1600" i="1" dirty="0" smtClean="0">
                  <a:latin typeface="Huawei Sans" panose="020C0503030203020204" pitchFamily="34" charset="0"/>
                </a:rPr>
                <a:t>user-name</a:t>
              </a:r>
              <a:r>
                <a:rPr lang="en-US" sz="1600" b="1" dirty="0" smtClean="0">
                  <a:latin typeface="Huawei Sans" panose="020C0503030203020204" pitchFamily="34" charset="0"/>
                </a:rPr>
                <a:t> privacy-mode { aes128 | des56 }</a:t>
              </a:r>
              <a:endParaRPr lang="en-US" altLang="zh-CN" sz="16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5" name="矩形 14"/>
            <p:cNvSpPr/>
            <p:nvPr/>
          </p:nvSpPr>
          <p:spPr>
            <a:xfrm>
              <a:off x="503674" y="4615661"/>
              <a:ext cx="11089232" cy="338554"/>
            </a:xfrm>
            <a:prstGeom prst="rect">
              <a:avLst/>
            </a:prstGeom>
          </p:spPr>
          <p:txBody>
            <a:bodyPr wrap="square">
              <a:spAutoFit/>
            </a:bodyPr>
            <a:lstStyle/>
            <a:p>
              <a:pPr marL="302400" indent="-302400" fontAlgn="ctr">
                <a:buFont typeface="+mj-lt"/>
                <a:buAutoNum type="arabicPeriod" startAt="7"/>
              </a:pPr>
              <a:r>
                <a:rPr lang="en-US" sz="1600" dirty="0" smtClean="0">
                  <a:latin typeface="Huawei Sans" panose="020C0503030203020204" pitchFamily="34" charset="0"/>
                </a:rPr>
                <a:t>Configure the encryption mode and key for an SNMPv3 user.</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endParaRPr>
            </a:p>
          </p:txBody>
        </p:sp>
      </p:grpSp>
      <p:grpSp>
        <p:nvGrpSpPr>
          <p:cNvPr id="12" name="组合 11"/>
          <p:cNvGrpSpPr/>
          <p:nvPr/>
        </p:nvGrpSpPr>
        <p:grpSpPr>
          <a:xfrm>
            <a:off x="544314" y="1395018"/>
            <a:ext cx="11089232" cy="770701"/>
            <a:chOff x="527529" y="1365312"/>
            <a:chExt cx="11089232" cy="770701"/>
          </a:xfrm>
        </p:grpSpPr>
        <p:sp>
          <p:nvSpPr>
            <p:cNvPr id="13" name="矩形 12"/>
            <p:cNvSpPr/>
            <p:nvPr/>
          </p:nvSpPr>
          <p:spPr>
            <a:xfrm>
              <a:off x="930953" y="1797459"/>
              <a:ext cx="10632553" cy="338554"/>
            </a:xfrm>
            <a:prstGeom prst="rect">
              <a:avLst/>
            </a:prstGeom>
            <a:solidFill>
              <a:srgbClr val="F2FBFE"/>
            </a:solidFill>
            <a:ln>
              <a:solidFill>
                <a:srgbClr val="99DFF9"/>
              </a:solidFill>
            </a:ln>
          </p:spPr>
          <p:txBody>
            <a:bodyPr wrap="square">
              <a:spAutoFit/>
            </a:bodyPr>
            <a:lstStyle/>
            <a:p>
              <a:pPr fontAlgn="ctr"/>
              <a:r>
                <a:rPr lang="en-US" sz="1600" dirty="0" smtClean="0">
                  <a:latin typeface="Huawei Sans" panose="020C0503030203020204" pitchFamily="34" charset="0"/>
                </a:rPr>
                <a:t>[Huawei]</a:t>
              </a:r>
              <a:r>
                <a:rPr lang="en-US" sz="1600" b="1" dirty="0" smtClean="0">
                  <a:latin typeface="Huawei Sans" panose="020C0503030203020204" pitchFamily="34" charset="0"/>
                </a:rPr>
                <a:t> </a:t>
              </a:r>
              <a:r>
                <a:rPr lang="en-US" sz="1600" b="1" dirty="0" err="1" smtClean="0">
                  <a:latin typeface="Huawei Sans" panose="020C0503030203020204" pitchFamily="34" charset="0"/>
                </a:rPr>
                <a:t>snmp</a:t>
              </a:r>
              <a:r>
                <a:rPr lang="en-US" sz="1600" b="1" dirty="0" smtClean="0">
                  <a:latin typeface="Huawei Sans" panose="020C0503030203020204" pitchFamily="34" charset="0"/>
                </a:rPr>
                <a:t>-agent </a:t>
              </a:r>
              <a:r>
                <a:rPr lang="en-US" sz="1600" b="1" dirty="0" err="1" smtClean="0">
                  <a:latin typeface="Huawei Sans" panose="020C0503030203020204" pitchFamily="34" charset="0"/>
                </a:rPr>
                <a:t>usm</a:t>
              </a:r>
              <a:r>
                <a:rPr lang="en-US" sz="1600" b="1" dirty="0" smtClean="0">
                  <a:latin typeface="Huawei Sans" panose="020C0503030203020204" pitchFamily="34" charset="0"/>
                </a:rPr>
                <a:t>-user v3 </a:t>
              </a:r>
              <a:r>
                <a:rPr lang="en-US" sz="1600" i="1" dirty="0" smtClean="0">
                  <a:latin typeface="Huawei Sans" panose="020C0503030203020204" pitchFamily="34" charset="0"/>
                </a:rPr>
                <a:t>user-name</a:t>
              </a:r>
              <a:r>
                <a:rPr lang="en-US" sz="1600" b="1" dirty="0" smtClean="0">
                  <a:latin typeface="Huawei Sans" panose="020C0503030203020204" pitchFamily="34" charset="0"/>
                </a:rPr>
                <a:t> group </a:t>
              </a:r>
              <a:r>
                <a:rPr lang="en-US" sz="1600" i="1" dirty="0" smtClean="0">
                  <a:latin typeface="Huawei Sans" panose="020C0503030203020204" pitchFamily="34" charset="0"/>
                </a:rPr>
                <a:t>group-name</a:t>
              </a:r>
              <a:endParaRPr lang="en-US" altLang="zh-CN" sz="1600" i="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7" name="矩形 16"/>
            <p:cNvSpPr/>
            <p:nvPr/>
          </p:nvSpPr>
          <p:spPr>
            <a:xfrm>
              <a:off x="527529" y="1365312"/>
              <a:ext cx="11089232" cy="338554"/>
            </a:xfrm>
            <a:prstGeom prst="rect">
              <a:avLst/>
            </a:prstGeom>
          </p:spPr>
          <p:txBody>
            <a:bodyPr wrap="square">
              <a:spAutoFit/>
            </a:bodyPr>
            <a:lstStyle/>
            <a:p>
              <a:pPr marL="302400" indent="-302400" fontAlgn="ctr">
                <a:buFont typeface="+mj-lt"/>
                <a:buAutoNum type="arabicPeriod" startAt="5"/>
              </a:pPr>
              <a:r>
                <a:rPr lang="en-US" sz="1600" dirty="0" smtClean="0">
                  <a:latin typeface="Huawei Sans" panose="020C0503030203020204" pitchFamily="34" charset="0"/>
                </a:rPr>
                <a:t>Add a user to an SNMP group.</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endParaRPr>
            </a:p>
          </p:txBody>
        </p:sp>
      </p:grpSp>
      <p:grpSp>
        <p:nvGrpSpPr>
          <p:cNvPr id="18" name="组合 17"/>
          <p:cNvGrpSpPr/>
          <p:nvPr/>
        </p:nvGrpSpPr>
        <p:grpSpPr>
          <a:xfrm>
            <a:off x="544314" y="4681495"/>
            <a:ext cx="11089232" cy="1046843"/>
            <a:chOff x="503674" y="4615661"/>
            <a:chExt cx="11089232" cy="1046843"/>
          </a:xfrm>
        </p:grpSpPr>
        <p:sp>
          <p:nvSpPr>
            <p:cNvPr id="20" name="矩形 19"/>
            <p:cNvSpPr/>
            <p:nvPr/>
          </p:nvSpPr>
          <p:spPr>
            <a:xfrm>
              <a:off x="896531" y="5077729"/>
              <a:ext cx="10632553" cy="584775"/>
            </a:xfrm>
            <a:prstGeom prst="rect">
              <a:avLst/>
            </a:prstGeom>
            <a:solidFill>
              <a:srgbClr val="F2FBFE"/>
            </a:solidFill>
            <a:ln>
              <a:solidFill>
                <a:srgbClr val="99DFF9"/>
              </a:solidFill>
            </a:ln>
          </p:spPr>
          <p:txBody>
            <a:bodyPr wrap="square">
              <a:spAutoFit/>
            </a:bodyPr>
            <a:lstStyle/>
            <a:p>
              <a:pPr fontAlgn="ctr"/>
              <a:r>
                <a:rPr lang="en-US" sz="1600" dirty="0" smtClean="0">
                  <a:latin typeface="Huawei Sans" panose="020C0503030203020204" pitchFamily="34" charset="0"/>
                </a:rPr>
                <a:t>[Huawei] </a:t>
              </a:r>
              <a:r>
                <a:rPr lang="en-US" sz="1600" b="1" dirty="0" err="1" smtClean="0">
                  <a:latin typeface="Huawei Sans" panose="020C0503030203020204" pitchFamily="34" charset="0"/>
                </a:rPr>
                <a:t>snmp</a:t>
              </a:r>
              <a:r>
                <a:rPr lang="en-US" sz="1600" b="1" dirty="0" smtClean="0">
                  <a:latin typeface="Huawei Sans" panose="020C0503030203020204" pitchFamily="34" charset="0"/>
                </a:rPr>
                <a:t>-agent target-host trap-</a:t>
              </a:r>
              <a:r>
                <a:rPr lang="en-US" sz="1600" b="1" dirty="0" err="1" smtClean="0">
                  <a:latin typeface="Huawei Sans" panose="020C0503030203020204" pitchFamily="34" charset="0"/>
                </a:rPr>
                <a:t>paramsname</a:t>
              </a:r>
              <a:r>
                <a:rPr lang="en-US" sz="1600" b="1" dirty="0" smtClean="0">
                  <a:latin typeface="Huawei Sans" panose="020C0503030203020204" pitchFamily="34" charset="0"/>
                </a:rPr>
                <a:t> </a:t>
              </a:r>
              <a:r>
                <a:rPr lang="en-US" sz="1600" i="1" dirty="0" err="1" smtClean="0">
                  <a:latin typeface="Huawei Sans" panose="020C0503030203020204" pitchFamily="34" charset="0"/>
                </a:rPr>
                <a:t>paramsname</a:t>
              </a:r>
              <a:r>
                <a:rPr lang="en-US" sz="1600" b="1" dirty="0" smtClean="0">
                  <a:latin typeface="Huawei Sans" panose="020C0503030203020204" pitchFamily="34" charset="0"/>
                </a:rPr>
                <a:t> v3 </a:t>
              </a:r>
              <a:r>
                <a:rPr lang="en-US" sz="1600" b="1" dirty="0" err="1" smtClean="0">
                  <a:latin typeface="Huawei Sans" panose="020C0503030203020204" pitchFamily="34" charset="0"/>
                </a:rPr>
                <a:t>securityname</a:t>
              </a:r>
              <a:r>
                <a:rPr lang="en-US" sz="1600" b="1" dirty="0" smtClean="0">
                  <a:latin typeface="Huawei Sans" panose="020C0503030203020204" pitchFamily="34" charset="0"/>
                </a:rPr>
                <a:t> </a:t>
              </a:r>
              <a:r>
                <a:rPr lang="en-US" sz="1600" i="1" dirty="0" err="1" smtClean="0">
                  <a:latin typeface="Huawei Sans" panose="020C0503030203020204" pitchFamily="34" charset="0"/>
                </a:rPr>
                <a:t>securityname</a:t>
              </a:r>
              <a:r>
                <a:rPr lang="en-US" sz="1600" b="1" dirty="0" smtClean="0">
                  <a:latin typeface="Huawei Sans" panose="020C0503030203020204" pitchFamily="34" charset="0"/>
                </a:rPr>
                <a:t> { authentication | </a:t>
              </a:r>
              <a:r>
                <a:rPr lang="en-US" sz="1600" b="1" dirty="0" err="1" smtClean="0">
                  <a:latin typeface="Huawei Sans" panose="020C0503030203020204" pitchFamily="34" charset="0"/>
                </a:rPr>
                <a:t>noauthnopriv</a:t>
              </a:r>
              <a:r>
                <a:rPr lang="en-US" sz="1600" b="1" dirty="0" smtClean="0">
                  <a:latin typeface="Huawei Sans" panose="020C0503030203020204" pitchFamily="34" charset="0"/>
                </a:rPr>
                <a:t> | privacy }</a:t>
              </a:r>
              <a:endParaRPr lang="en-US" altLang="zh-CN" sz="16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1" name="矩形 20"/>
            <p:cNvSpPr/>
            <p:nvPr/>
          </p:nvSpPr>
          <p:spPr>
            <a:xfrm>
              <a:off x="503674" y="4615661"/>
              <a:ext cx="11089232" cy="338554"/>
            </a:xfrm>
            <a:prstGeom prst="rect">
              <a:avLst/>
            </a:prstGeom>
          </p:spPr>
          <p:txBody>
            <a:bodyPr wrap="square">
              <a:spAutoFit/>
            </a:bodyPr>
            <a:lstStyle/>
            <a:p>
              <a:pPr marL="302400" indent="-302400" fontAlgn="ctr">
                <a:buFont typeface="+mj-lt"/>
                <a:buAutoNum type="arabicPeriod" startAt="8"/>
              </a:pPr>
              <a:r>
                <a:rPr lang="en-US" sz="1600" dirty="0" smtClean="0">
                  <a:latin typeface="Huawei Sans" panose="020C0503030203020204" pitchFamily="34" charset="0"/>
                </a:rPr>
                <a:t>Set parameters for the device to send traps.</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endParaRPr>
            </a:p>
          </p:txBody>
        </p:sp>
      </p:grpSp>
    </p:spTree>
    <p:extLst>
      <p:ext uri="{BB962C8B-B14F-4D97-AF65-F5344CB8AC3E}">
        <p14:creationId xmlns:p14="http://schemas.microsoft.com/office/powerpoint/2010/main" val="331726731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Basic SNMP Configurations (3/3)</a:t>
            </a:r>
            <a:endParaRPr lang="en-US" altLang="zh-CN" dirty="0"/>
          </a:p>
        </p:txBody>
      </p:sp>
      <p:sp>
        <p:nvSpPr>
          <p:cNvPr id="4" name="矩形 3"/>
          <p:cNvSpPr/>
          <p:nvPr/>
        </p:nvSpPr>
        <p:spPr>
          <a:xfrm>
            <a:off x="544314" y="2660376"/>
            <a:ext cx="11089232" cy="338554"/>
          </a:xfrm>
          <a:prstGeom prst="rect">
            <a:avLst/>
          </a:prstGeom>
        </p:spPr>
        <p:txBody>
          <a:bodyPr wrap="square">
            <a:spAutoFit/>
          </a:bodyPr>
          <a:lstStyle/>
          <a:p>
            <a:pPr marL="302400" indent="-302400" fontAlgn="ctr">
              <a:buFont typeface="+mj-lt"/>
              <a:buAutoNum type="arabicPeriod" startAt="10"/>
            </a:pPr>
            <a:r>
              <a:rPr lang="en-US" sz="1600" dirty="0" smtClean="0">
                <a:latin typeface="Huawei Sans" panose="020C0503030203020204" pitchFamily="34" charset="0"/>
              </a:rPr>
              <a:t> </a:t>
            </a:r>
            <a:r>
              <a:rPr lang="en-US" sz="1600" dirty="0">
                <a:latin typeface="Huawei Sans" panose="020C0503030203020204" pitchFamily="34" charset="0"/>
              </a:rPr>
              <a:t>Enable</a:t>
            </a:r>
            <a:r>
              <a:rPr lang="en-US" sz="1600" dirty="0" smtClean="0">
                <a:latin typeface="Huawei Sans" panose="020C0503030203020204" pitchFamily="34" charset="0"/>
              </a:rPr>
              <a:t> all trap functions.</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8" name="矩形 7"/>
          <p:cNvSpPr/>
          <p:nvPr/>
        </p:nvSpPr>
        <p:spPr>
          <a:xfrm>
            <a:off x="947737" y="3104741"/>
            <a:ext cx="10632553" cy="338554"/>
          </a:xfrm>
          <a:prstGeom prst="rect">
            <a:avLst/>
          </a:prstGeom>
          <a:solidFill>
            <a:srgbClr val="F2FBFE"/>
          </a:solidFill>
          <a:ln>
            <a:solidFill>
              <a:srgbClr val="99DFF9"/>
            </a:solidFill>
          </a:ln>
        </p:spPr>
        <p:txBody>
          <a:bodyPr wrap="square">
            <a:spAutoFit/>
          </a:bodyPr>
          <a:lstStyle/>
          <a:p>
            <a:pPr fontAlgn="ctr"/>
            <a:r>
              <a:rPr lang="en-US" sz="1600" dirty="0" smtClean="0">
                <a:latin typeface="Huawei Sans" panose="020C0503030203020204" pitchFamily="34" charset="0"/>
              </a:rPr>
              <a:t>[Huawei]</a:t>
            </a:r>
            <a:r>
              <a:rPr lang="en-US" sz="1600" b="1" dirty="0" smtClean="0">
                <a:latin typeface="Huawei Sans" panose="020C0503030203020204" pitchFamily="34" charset="0"/>
              </a:rPr>
              <a:t> </a:t>
            </a:r>
            <a:r>
              <a:rPr lang="en-US" sz="1600" b="1" dirty="0" err="1" smtClean="0">
                <a:latin typeface="Huawei Sans" panose="020C0503030203020204" pitchFamily="34" charset="0"/>
              </a:rPr>
              <a:t>snmp</a:t>
            </a:r>
            <a:r>
              <a:rPr lang="en-US" sz="1600" b="1" dirty="0" smtClean="0">
                <a:latin typeface="Huawei Sans" panose="020C0503030203020204" pitchFamily="34" charset="0"/>
              </a:rPr>
              <a:t>-agent trap enable</a:t>
            </a:r>
            <a:endParaRPr lang="en-US" altLang="zh-CN" sz="1600" b="1" dirty="0">
              <a:latin typeface="Huawei Sans" panose="020C0503030203020204" pitchFamily="34" charset="0"/>
              <a:ea typeface="方正兰亭黑简体" panose="02000000000000000000" pitchFamily="2" charset="-122"/>
              <a:cs typeface="Huawei Sans" panose="020C0503030203020204" pitchFamily="34" charset="0"/>
            </a:endParaRPr>
          </a:p>
        </p:txBody>
      </p:sp>
      <p:grpSp>
        <p:nvGrpSpPr>
          <p:cNvPr id="5" name="组合 4"/>
          <p:cNvGrpSpPr/>
          <p:nvPr/>
        </p:nvGrpSpPr>
        <p:grpSpPr>
          <a:xfrm>
            <a:off x="544314" y="3557437"/>
            <a:ext cx="11089232" cy="1783849"/>
            <a:chOff x="503674" y="3632434"/>
            <a:chExt cx="11089232" cy="1783849"/>
          </a:xfrm>
        </p:grpSpPr>
        <p:sp>
          <p:nvSpPr>
            <p:cNvPr id="14" name="矩形 13"/>
            <p:cNvSpPr/>
            <p:nvPr/>
          </p:nvSpPr>
          <p:spPr>
            <a:xfrm>
              <a:off x="907096" y="5077729"/>
              <a:ext cx="10632553" cy="338554"/>
            </a:xfrm>
            <a:prstGeom prst="rect">
              <a:avLst/>
            </a:prstGeom>
            <a:solidFill>
              <a:srgbClr val="F2FBFE"/>
            </a:solidFill>
            <a:ln>
              <a:solidFill>
                <a:srgbClr val="99DFF9"/>
              </a:solidFill>
            </a:ln>
          </p:spPr>
          <p:txBody>
            <a:bodyPr wrap="square">
              <a:spAutoFit/>
            </a:bodyPr>
            <a:lstStyle/>
            <a:p>
              <a:pPr fontAlgn="ctr"/>
              <a:r>
                <a:rPr lang="en-US" sz="1600" dirty="0" smtClean="0">
                  <a:latin typeface="Huawei Sans" panose="020C0503030203020204" pitchFamily="34" charset="0"/>
                </a:rPr>
                <a:t>[Huawei] </a:t>
              </a:r>
              <a:r>
                <a:rPr lang="en-US" sz="1600" b="1" dirty="0" err="1" smtClean="0">
                  <a:latin typeface="Huawei Sans" panose="020C0503030203020204" pitchFamily="34" charset="0"/>
                </a:rPr>
                <a:t>snmp</a:t>
              </a:r>
              <a:r>
                <a:rPr lang="en-US" sz="1600" b="1" dirty="0" smtClean="0">
                  <a:latin typeface="Huawei Sans" panose="020C0503030203020204" pitchFamily="34" charset="0"/>
                </a:rPr>
                <a:t>-agent trap source </a:t>
              </a:r>
              <a:r>
                <a:rPr lang="en-US" sz="1600" i="1" dirty="0" smtClean="0">
                  <a:latin typeface="Huawei Sans" panose="020C0503030203020204" pitchFamily="34" charset="0"/>
                </a:rPr>
                <a:t>interface-type</a:t>
              </a:r>
              <a:r>
                <a:rPr lang="en-US" sz="1600" dirty="0" smtClean="0">
                  <a:latin typeface="Huawei Sans" panose="020C0503030203020204" pitchFamily="34" charset="0"/>
                </a:rPr>
                <a:t>  </a:t>
              </a:r>
              <a:r>
                <a:rPr lang="en-US" sz="1600" i="1" dirty="0" smtClean="0">
                  <a:latin typeface="Huawei Sans" panose="020C0503030203020204" pitchFamily="34" charset="0"/>
                </a:rPr>
                <a:t>interface-number</a:t>
              </a:r>
              <a:r>
                <a:rPr lang="en-US" sz="1600" dirty="0" smtClean="0">
                  <a:latin typeface="Huawei Sans" panose="020C0503030203020204" pitchFamily="34" charset="0"/>
                </a:rPr>
                <a:t> </a:t>
              </a:r>
              <a:endParaRPr lang="en-US" altLang="zh-CN" sz="16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5" name="矩形 14"/>
            <p:cNvSpPr/>
            <p:nvPr/>
          </p:nvSpPr>
          <p:spPr>
            <a:xfrm>
              <a:off x="503674" y="4615661"/>
              <a:ext cx="11089232" cy="338554"/>
            </a:xfrm>
            <a:prstGeom prst="rect">
              <a:avLst/>
            </a:prstGeom>
          </p:spPr>
          <p:txBody>
            <a:bodyPr wrap="square">
              <a:spAutoFit/>
            </a:bodyPr>
            <a:lstStyle/>
            <a:p>
              <a:pPr marL="302400" indent="-302400" fontAlgn="ctr">
                <a:buFont typeface="+mj-lt"/>
                <a:buAutoNum type="arabicPeriod" startAt="11"/>
              </a:pPr>
              <a:r>
                <a:rPr lang="en-US" sz="1600" dirty="0" smtClean="0">
                  <a:latin typeface="Huawei Sans" panose="020C0503030203020204" pitchFamily="34" charset="0"/>
                </a:rPr>
                <a:t>Configure the source interface from which traps are to be sent.</a:t>
              </a:r>
              <a:endParaRPr lang="en-US" sz="1600" dirty="0">
                <a:latin typeface="Huawei Sans" panose="020C0503030203020204" pitchFamily="34" charset="0"/>
              </a:endParaRPr>
            </a:p>
          </p:txBody>
        </p:sp>
        <p:sp>
          <p:nvSpPr>
            <p:cNvPr id="16" name="矩形 15"/>
            <p:cNvSpPr/>
            <p:nvPr/>
          </p:nvSpPr>
          <p:spPr>
            <a:xfrm>
              <a:off x="884755" y="3632434"/>
              <a:ext cx="10608699" cy="707886"/>
            </a:xfrm>
            <a:prstGeom prst="rect">
              <a:avLst/>
            </a:prstGeom>
          </p:spPr>
          <p:txBody>
            <a:bodyPr wrap="square">
              <a:spAutoFit/>
            </a:bodyPr>
            <a:lstStyle/>
            <a:p>
              <a:pPr fontAlgn="ctr">
                <a:lnSpc>
                  <a:spcPts val="2400"/>
                </a:lnSpc>
              </a:pPr>
              <a:r>
                <a:rPr lang="en-US" sz="1600" dirty="0" smtClean="0">
                  <a:latin typeface="Huawei Sans" panose="020C0503030203020204" pitchFamily="34" charset="0"/>
                </a:rPr>
                <a:t>This command only enable</a:t>
              </a:r>
              <a:r>
                <a:rPr lang="en-US" altLang="zh-CN" sz="1600" dirty="0" smtClean="0">
                  <a:latin typeface="Huawei Sans" panose="020C0503030203020204" pitchFamily="34" charset="0"/>
                </a:rPr>
                <a:t>s</a:t>
              </a:r>
              <a:r>
                <a:rPr lang="en-US" sz="1600" dirty="0" smtClean="0">
                  <a:latin typeface="Huawei Sans" panose="020C0503030203020204" pitchFamily="34" charset="0"/>
                </a:rPr>
                <a:t> the device to send traps. It must be used together with the </a:t>
              </a:r>
              <a:r>
                <a:rPr lang="en-US" sz="1600" b="1" dirty="0" err="1" smtClean="0">
                  <a:latin typeface="Huawei Sans" panose="020C0503030203020204" pitchFamily="34" charset="0"/>
                </a:rPr>
                <a:t>snmp</a:t>
              </a:r>
              <a:r>
                <a:rPr lang="en-US" sz="1600" b="1" dirty="0" smtClean="0">
                  <a:latin typeface="Huawei Sans" panose="020C0503030203020204" pitchFamily="34" charset="0"/>
                </a:rPr>
                <a:t>-agent target-host</a:t>
              </a:r>
              <a:r>
                <a:rPr lang="en-US" sz="1600" dirty="0" smtClean="0">
                  <a:latin typeface="Huawei Sans" panose="020C0503030203020204" pitchFamily="34" charset="0"/>
                </a:rPr>
                <a:t> command, which specifies the host to which traps are to be sent.</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endParaRPr>
            </a:p>
          </p:txBody>
        </p:sp>
      </p:grpSp>
      <p:grpSp>
        <p:nvGrpSpPr>
          <p:cNvPr id="12" name="组合 11"/>
          <p:cNvGrpSpPr/>
          <p:nvPr/>
        </p:nvGrpSpPr>
        <p:grpSpPr>
          <a:xfrm>
            <a:off x="544314" y="1395018"/>
            <a:ext cx="11089232" cy="1016922"/>
            <a:chOff x="527529" y="1365312"/>
            <a:chExt cx="11089232" cy="1016922"/>
          </a:xfrm>
        </p:grpSpPr>
        <p:sp>
          <p:nvSpPr>
            <p:cNvPr id="13" name="矩形 12"/>
            <p:cNvSpPr/>
            <p:nvPr/>
          </p:nvSpPr>
          <p:spPr>
            <a:xfrm>
              <a:off x="930953" y="1797459"/>
              <a:ext cx="10632553" cy="584775"/>
            </a:xfrm>
            <a:prstGeom prst="rect">
              <a:avLst/>
            </a:prstGeom>
            <a:solidFill>
              <a:srgbClr val="F2FBFE"/>
            </a:solidFill>
            <a:ln>
              <a:solidFill>
                <a:srgbClr val="99DFF9"/>
              </a:solidFill>
            </a:ln>
          </p:spPr>
          <p:txBody>
            <a:bodyPr wrap="square">
              <a:spAutoFit/>
            </a:bodyPr>
            <a:lstStyle/>
            <a:p>
              <a:pPr fontAlgn="ctr"/>
              <a:r>
                <a:rPr lang="en-US" sz="1600" dirty="0" smtClean="0">
                  <a:latin typeface="Huawei Sans" panose="020C0503030203020204" pitchFamily="34" charset="0"/>
                </a:rPr>
                <a:t>[Huawei]</a:t>
              </a:r>
              <a:r>
                <a:rPr lang="en-US" sz="1600" b="1" dirty="0" smtClean="0">
                  <a:latin typeface="Huawei Sans" panose="020C0503030203020204" pitchFamily="34" charset="0"/>
                </a:rPr>
                <a:t> </a:t>
              </a:r>
              <a:r>
                <a:rPr lang="en-US" sz="1600" b="1" dirty="0" err="1" smtClean="0">
                  <a:latin typeface="Huawei Sans" panose="020C0503030203020204" pitchFamily="34" charset="0"/>
                </a:rPr>
                <a:t>snmp</a:t>
              </a:r>
              <a:r>
                <a:rPr lang="en-US" sz="1600" b="1" dirty="0" smtClean="0">
                  <a:latin typeface="Huawei Sans" panose="020C0503030203020204" pitchFamily="34" charset="0"/>
                </a:rPr>
                <a:t>-agent target-host trap-hostname </a:t>
              </a:r>
              <a:r>
                <a:rPr lang="en-US" sz="1600" i="1" dirty="0" smtClean="0">
                  <a:latin typeface="Huawei Sans" panose="020C0503030203020204" pitchFamily="34" charset="0"/>
                </a:rPr>
                <a:t>hostname</a:t>
              </a:r>
              <a:r>
                <a:rPr lang="en-US" sz="1600" b="1" dirty="0" smtClean="0">
                  <a:latin typeface="Huawei Sans" panose="020C0503030203020204" pitchFamily="34" charset="0"/>
                </a:rPr>
                <a:t> address </a:t>
              </a:r>
              <a:r>
                <a:rPr lang="en-US" sz="1600" i="1" dirty="0" smtClean="0">
                  <a:latin typeface="Huawei Sans" panose="020C0503030203020204" pitchFamily="34" charset="0"/>
                </a:rPr>
                <a:t>ipv4-address</a:t>
              </a:r>
              <a:r>
                <a:rPr lang="en-US" sz="1600" b="1" dirty="0" smtClean="0">
                  <a:latin typeface="Huawei Sans" panose="020C0503030203020204" pitchFamily="34" charset="0"/>
                </a:rPr>
                <a:t> trap-</a:t>
              </a:r>
              <a:r>
                <a:rPr lang="en-US" sz="1600" b="1" dirty="0" err="1" smtClean="0">
                  <a:latin typeface="Huawei Sans" panose="020C0503030203020204" pitchFamily="34" charset="0"/>
                </a:rPr>
                <a:t>paramsname</a:t>
              </a:r>
              <a:r>
                <a:rPr lang="en-US" sz="1600" b="1" dirty="0" smtClean="0">
                  <a:latin typeface="Huawei Sans" panose="020C0503030203020204" pitchFamily="34" charset="0"/>
                </a:rPr>
                <a:t> </a:t>
              </a:r>
              <a:r>
                <a:rPr lang="en-US" sz="1600" i="1" dirty="0" err="1" smtClean="0">
                  <a:latin typeface="Huawei Sans" panose="020C0503030203020204" pitchFamily="34" charset="0"/>
                </a:rPr>
                <a:t>paramsname</a:t>
              </a:r>
              <a:endParaRPr lang="en-US" altLang="zh-CN" sz="1600" i="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7" name="矩形 16"/>
            <p:cNvSpPr/>
            <p:nvPr/>
          </p:nvSpPr>
          <p:spPr>
            <a:xfrm>
              <a:off x="527529" y="1365312"/>
              <a:ext cx="11089232" cy="338554"/>
            </a:xfrm>
            <a:prstGeom prst="rect">
              <a:avLst/>
            </a:prstGeom>
          </p:spPr>
          <p:txBody>
            <a:bodyPr wrap="square">
              <a:spAutoFit/>
            </a:bodyPr>
            <a:lstStyle/>
            <a:p>
              <a:pPr marL="302400" indent="-302400" fontAlgn="ctr">
                <a:buFont typeface="+mj-lt"/>
                <a:buAutoNum type="arabicPeriod" startAt="9"/>
              </a:pPr>
              <a:r>
                <a:rPr lang="en-US" sz="1600" dirty="0" smtClean="0">
                  <a:latin typeface="Huawei Sans" panose="020C0503030203020204" pitchFamily="34" charset="0"/>
                </a:rPr>
                <a:t>Configure the target host of traps.</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endParaRPr>
            </a:p>
          </p:txBody>
        </p:sp>
      </p:grpSp>
      <p:sp>
        <p:nvSpPr>
          <p:cNvPr id="19" name="矩形 18"/>
          <p:cNvSpPr/>
          <p:nvPr/>
        </p:nvSpPr>
        <p:spPr>
          <a:xfrm>
            <a:off x="984207" y="5463012"/>
            <a:ext cx="10608699" cy="338554"/>
          </a:xfrm>
          <a:prstGeom prst="rect">
            <a:avLst/>
          </a:prstGeom>
        </p:spPr>
        <p:txBody>
          <a:bodyPr wrap="square">
            <a:spAutoFit/>
          </a:bodyPr>
          <a:lstStyle/>
          <a:p>
            <a:pPr fontAlgn="ctr"/>
            <a:r>
              <a:rPr lang="en-US" sz="1600" dirty="0" smtClean="0">
                <a:latin typeface="Huawei Sans" panose="020C0503030203020204" pitchFamily="34" charset="0"/>
              </a:rPr>
              <a:t>An IP address must have been configured for this </a:t>
            </a:r>
            <a:r>
              <a:rPr lang="en-US" sz="1600" dirty="0">
                <a:latin typeface="Huawei Sans" panose="020C0503030203020204" pitchFamily="34" charset="0"/>
              </a:rPr>
              <a:t>source </a:t>
            </a:r>
            <a:r>
              <a:rPr lang="en-US" sz="1600" dirty="0" smtClean="0">
                <a:latin typeface="Huawei Sans" panose="020C0503030203020204" pitchFamily="34" charset="0"/>
              </a:rPr>
              <a:t>interface.</a:t>
            </a:r>
            <a:endParaRPr lang="en-US" sz="1600" dirty="0">
              <a:latin typeface="Huawei Sans" panose="020C0503030203020204" pitchFamily="34" charset="0"/>
            </a:endParaRPr>
          </a:p>
        </p:txBody>
      </p:sp>
    </p:spTree>
    <p:extLst>
      <p:ext uri="{BB962C8B-B14F-4D97-AF65-F5344CB8AC3E}">
        <p14:creationId xmlns:p14="http://schemas.microsoft.com/office/powerpoint/2010/main" val="359627033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dirty="0" smtClean="0"/>
              <a:t>SNMPv3 Configuration Example (on a Managed Device)</a:t>
            </a:r>
            <a:endParaRPr lang="en-US" dirty="0"/>
          </a:p>
        </p:txBody>
      </p:sp>
      <p:grpSp>
        <p:nvGrpSpPr>
          <p:cNvPr id="6" name="组合 5"/>
          <p:cNvGrpSpPr/>
          <p:nvPr/>
        </p:nvGrpSpPr>
        <p:grpSpPr>
          <a:xfrm>
            <a:off x="604861" y="1610246"/>
            <a:ext cx="5474947" cy="847207"/>
            <a:chOff x="2160570" y="3280902"/>
            <a:chExt cx="5474947" cy="847207"/>
          </a:xfrm>
        </p:grpSpPr>
        <p:pic>
          <p:nvPicPr>
            <p:cNvPr id="12" name="图片 1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859800" y="3280902"/>
              <a:ext cx="540000" cy="442800"/>
            </a:xfrm>
            <a:prstGeom prst="rect">
              <a:avLst/>
            </a:prstGeom>
          </p:spPr>
        </p:pic>
        <p:pic>
          <p:nvPicPr>
            <p:cNvPr id="14" name="图片 13"/>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6412309" y="3280902"/>
              <a:ext cx="540000" cy="442800"/>
            </a:xfrm>
            <a:prstGeom prst="rect">
              <a:avLst/>
            </a:prstGeom>
          </p:spPr>
        </p:pic>
        <p:sp>
          <p:nvSpPr>
            <p:cNvPr id="19" name="文本框 18"/>
            <p:cNvSpPr txBox="1"/>
            <p:nvPr/>
          </p:nvSpPr>
          <p:spPr>
            <a:xfrm>
              <a:off x="2160570" y="3317636"/>
              <a:ext cx="699230" cy="369332"/>
            </a:xfrm>
            <a:prstGeom prst="rect">
              <a:avLst/>
            </a:prstGeom>
            <a:noFill/>
          </p:spPr>
          <p:txBody>
            <a:bodyPr wrap="none" rtlCol="0">
              <a:spAutoFit/>
            </a:bodyPr>
            <a:lstStyle/>
            <a:p>
              <a:pPr fontAlgn="ctr"/>
              <a:r>
                <a:rPr lang="en-US" dirty="0" smtClean="0">
                  <a:solidFill>
                    <a:srgbClr val="0070C0"/>
                  </a:solidFill>
                  <a:latin typeface="Huawei Sans" panose="020C0503030203020204" pitchFamily="34" charset="0"/>
                </a:rPr>
                <a:t>NMS</a:t>
              </a:r>
              <a:endParaRPr lang="en-US" altLang="zh-CN" dirty="0">
                <a:solidFill>
                  <a:srgbClr val="0070C0"/>
                </a:solidFill>
                <a:latin typeface="Huawei Sans" panose="020C0503030203020204" pitchFamily="34" charset="0"/>
              </a:endParaRPr>
            </a:p>
          </p:txBody>
        </p:sp>
        <p:sp>
          <p:nvSpPr>
            <p:cNvPr id="21" name="文本框 20"/>
            <p:cNvSpPr txBox="1"/>
            <p:nvPr/>
          </p:nvSpPr>
          <p:spPr>
            <a:xfrm>
              <a:off x="5729226" y="3758777"/>
              <a:ext cx="1906291" cy="369332"/>
            </a:xfrm>
            <a:prstGeom prst="rect">
              <a:avLst/>
            </a:prstGeom>
            <a:noFill/>
          </p:spPr>
          <p:txBody>
            <a:bodyPr wrap="none" rtlCol="0">
              <a:spAutoFit/>
            </a:bodyPr>
            <a:lstStyle/>
            <a:p>
              <a:pPr fontAlgn="ctr"/>
              <a:r>
                <a:rPr lang="en-US" dirty="0" smtClean="0">
                  <a:solidFill>
                    <a:srgbClr val="0070C0"/>
                  </a:solidFill>
                  <a:latin typeface="Huawei Sans" panose="020C0503030203020204" pitchFamily="34" charset="0"/>
                </a:rPr>
                <a:t>Managed device</a:t>
              </a:r>
              <a:endParaRPr lang="en-US" dirty="0">
                <a:solidFill>
                  <a:srgbClr val="0070C0"/>
                </a:solidFill>
                <a:latin typeface="Huawei Sans" panose="020C0503030203020204" pitchFamily="34" charset="0"/>
              </a:endParaRPr>
            </a:p>
          </p:txBody>
        </p:sp>
        <p:sp>
          <p:nvSpPr>
            <p:cNvPr id="16" name="文本框 15"/>
            <p:cNvSpPr txBox="1"/>
            <p:nvPr/>
          </p:nvSpPr>
          <p:spPr>
            <a:xfrm>
              <a:off x="2373824" y="3740058"/>
              <a:ext cx="1367682" cy="338554"/>
            </a:xfrm>
            <a:prstGeom prst="rect">
              <a:avLst/>
            </a:prstGeom>
            <a:noFill/>
          </p:spPr>
          <p:txBody>
            <a:bodyPr wrap="none" rtlCol="0">
              <a:spAutoFit/>
            </a:bodyPr>
            <a:lstStyle/>
            <a:p>
              <a:pPr fontAlgn="ctr"/>
              <a:r>
                <a:rPr lang="en-US" sz="1600" dirty="0" smtClean="0">
                  <a:latin typeface="Huawei Sans" panose="020C0503030203020204" pitchFamily="34" charset="0"/>
                </a:rPr>
                <a:t>192.168.1.10</a:t>
              </a:r>
              <a:endParaRPr lang="en-US" altLang="zh-CN" sz="1600" dirty="0">
                <a:latin typeface="Huawei Sans" panose="020C0503030203020204" pitchFamily="34" charset="0"/>
              </a:endParaRPr>
            </a:p>
          </p:txBody>
        </p:sp>
      </p:grpSp>
      <p:cxnSp>
        <p:nvCxnSpPr>
          <p:cNvPr id="13" name="Straight Connector 167"/>
          <p:cNvCxnSpPr>
            <a:stCxn id="14" idx="1"/>
            <a:endCxn id="12" idx="3"/>
          </p:cNvCxnSpPr>
          <p:nvPr/>
        </p:nvCxnSpPr>
        <p:spPr>
          <a:xfrm flipH="1">
            <a:off x="1844091" y="1831646"/>
            <a:ext cx="3012509" cy="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3924301" y="1517921"/>
            <a:ext cx="1008684" cy="338554"/>
          </a:xfrm>
          <a:prstGeom prst="rect">
            <a:avLst/>
          </a:prstGeom>
          <a:noFill/>
        </p:spPr>
        <p:txBody>
          <a:bodyPr wrap="square" rtlCol="0">
            <a:spAutoFit/>
          </a:bodyPr>
          <a:lstStyle/>
          <a:p>
            <a:pPr fontAlgn="ctr"/>
            <a:r>
              <a:rPr lang="en-US" sz="1600" dirty="0" smtClean="0">
                <a:latin typeface="Huawei Sans" panose="020C0503030203020204" pitchFamily="34" charset="0"/>
              </a:rPr>
              <a:t>GE0/0/1</a:t>
            </a:r>
            <a:endParaRPr lang="en-US" altLang="zh-CN" sz="1600" dirty="0">
              <a:latin typeface="Huawei Sans" panose="020C0503030203020204" pitchFamily="34" charset="0"/>
            </a:endParaRPr>
          </a:p>
        </p:txBody>
      </p:sp>
      <p:sp>
        <p:nvSpPr>
          <p:cNvPr id="18" name="文本框 17"/>
          <p:cNvSpPr txBox="1"/>
          <p:nvPr/>
        </p:nvSpPr>
        <p:spPr>
          <a:xfrm>
            <a:off x="6114808" y="1553740"/>
            <a:ext cx="5546481" cy="4524315"/>
          </a:xfrm>
          <a:custGeom>
            <a:avLst/>
            <a:gdLst>
              <a:gd name="connsiteX0" fmla="*/ 0 w 5649913"/>
              <a:gd name="connsiteY0" fmla="*/ 0 h 2554545"/>
              <a:gd name="connsiteX1" fmla="*/ 5649913 w 5649913"/>
              <a:gd name="connsiteY1" fmla="*/ 0 h 2554545"/>
              <a:gd name="connsiteX2" fmla="*/ 5649913 w 5649913"/>
              <a:gd name="connsiteY2" fmla="*/ 2554545 h 2554545"/>
              <a:gd name="connsiteX3" fmla="*/ 0 w 5649913"/>
              <a:gd name="connsiteY3" fmla="*/ 2554545 h 2554545"/>
              <a:gd name="connsiteX4" fmla="*/ 0 w 5649913"/>
              <a:gd name="connsiteY4" fmla="*/ 0 h 2554545"/>
              <a:gd name="connsiteX0" fmla="*/ 0 w 5649913"/>
              <a:gd name="connsiteY0" fmla="*/ 0 h 2554545"/>
              <a:gd name="connsiteX1" fmla="*/ 5649913 w 5649913"/>
              <a:gd name="connsiteY1" fmla="*/ 0 h 2554545"/>
              <a:gd name="connsiteX2" fmla="*/ 5649913 w 5649913"/>
              <a:gd name="connsiteY2" fmla="*/ 2554545 h 2554545"/>
              <a:gd name="connsiteX3" fmla="*/ 0 w 5649913"/>
              <a:gd name="connsiteY3" fmla="*/ 1740158 h 2554545"/>
              <a:gd name="connsiteX4" fmla="*/ 0 w 5649913"/>
              <a:gd name="connsiteY4" fmla="*/ 0 h 2554545"/>
              <a:gd name="connsiteX0" fmla="*/ 0 w 5664201"/>
              <a:gd name="connsiteY0" fmla="*/ 0 h 1768733"/>
              <a:gd name="connsiteX1" fmla="*/ 5649913 w 5664201"/>
              <a:gd name="connsiteY1" fmla="*/ 0 h 1768733"/>
              <a:gd name="connsiteX2" fmla="*/ 5664201 w 5664201"/>
              <a:gd name="connsiteY2" fmla="*/ 1768733 h 1768733"/>
              <a:gd name="connsiteX3" fmla="*/ 0 w 5664201"/>
              <a:gd name="connsiteY3" fmla="*/ 1740158 h 1768733"/>
              <a:gd name="connsiteX4" fmla="*/ 0 w 5664201"/>
              <a:gd name="connsiteY4" fmla="*/ 0 h 1768733"/>
              <a:gd name="connsiteX0" fmla="*/ 0 w 5664201"/>
              <a:gd name="connsiteY0" fmla="*/ 0 h 1754445"/>
              <a:gd name="connsiteX1" fmla="*/ 5649913 w 5664201"/>
              <a:gd name="connsiteY1" fmla="*/ 0 h 1754445"/>
              <a:gd name="connsiteX2" fmla="*/ 5664201 w 5664201"/>
              <a:gd name="connsiteY2" fmla="*/ 1754445 h 1754445"/>
              <a:gd name="connsiteX3" fmla="*/ 0 w 5664201"/>
              <a:gd name="connsiteY3" fmla="*/ 1740158 h 1754445"/>
              <a:gd name="connsiteX4" fmla="*/ 0 w 5664201"/>
              <a:gd name="connsiteY4" fmla="*/ 0 h 1754445"/>
              <a:gd name="connsiteX0" fmla="*/ 0 w 5664201"/>
              <a:gd name="connsiteY0" fmla="*/ 0 h 1754445"/>
              <a:gd name="connsiteX1" fmla="*/ 5649913 w 5664201"/>
              <a:gd name="connsiteY1" fmla="*/ 0 h 1754445"/>
              <a:gd name="connsiteX2" fmla="*/ 5664201 w 5664201"/>
              <a:gd name="connsiteY2" fmla="*/ 1754445 h 1754445"/>
              <a:gd name="connsiteX3" fmla="*/ 0 w 5664201"/>
              <a:gd name="connsiteY3" fmla="*/ 1108966 h 1754445"/>
              <a:gd name="connsiteX4" fmla="*/ 0 w 5664201"/>
              <a:gd name="connsiteY4" fmla="*/ 0 h 1754445"/>
              <a:gd name="connsiteX0" fmla="*/ 0 w 5664201"/>
              <a:gd name="connsiteY0" fmla="*/ 0 h 1163974"/>
              <a:gd name="connsiteX1" fmla="*/ 5649913 w 5664201"/>
              <a:gd name="connsiteY1" fmla="*/ 0 h 1163974"/>
              <a:gd name="connsiteX2" fmla="*/ 5664201 w 5664201"/>
              <a:gd name="connsiteY2" fmla="*/ 1163974 h 1163974"/>
              <a:gd name="connsiteX3" fmla="*/ 0 w 5664201"/>
              <a:gd name="connsiteY3" fmla="*/ 1108966 h 1163974"/>
              <a:gd name="connsiteX4" fmla="*/ 0 w 5664201"/>
              <a:gd name="connsiteY4" fmla="*/ 0 h 1163974"/>
              <a:gd name="connsiteX0" fmla="*/ 0 w 5664201"/>
              <a:gd name="connsiteY0" fmla="*/ 0 h 1123252"/>
              <a:gd name="connsiteX1" fmla="*/ 5649913 w 5664201"/>
              <a:gd name="connsiteY1" fmla="*/ 0 h 1123252"/>
              <a:gd name="connsiteX2" fmla="*/ 5664201 w 5664201"/>
              <a:gd name="connsiteY2" fmla="*/ 1123252 h 1123252"/>
              <a:gd name="connsiteX3" fmla="*/ 0 w 5664201"/>
              <a:gd name="connsiteY3" fmla="*/ 1108966 h 1123252"/>
              <a:gd name="connsiteX4" fmla="*/ 0 w 5664201"/>
              <a:gd name="connsiteY4" fmla="*/ 0 h 1123252"/>
              <a:gd name="connsiteX0" fmla="*/ 0 w 5649913"/>
              <a:gd name="connsiteY0" fmla="*/ 0 h 1108966"/>
              <a:gd name="connsiteX1" fmla="*/ 5649913 w 5649913"/>
              <a:gd name="connsiteY1" fmla="*/ 0 h 1108966"/>
              <a:gd name="connsiteX2" fmla="*/ 5649913 w 5649913"/>
              <a:gd name="connsiteY2" fmla="*/ 1092710 h 1108966"/>
              <a:gd name="connsiteX3" fmla="*/ 0 w 5649913"/>
              <a:gd name="connsiteY3" fmla="*/ 1108966 h 1108966"/>
              <a:gd name="connsiteX4" fmla="*/ 0 w 5649913"/>
              <a:gd name="connsiteY4" fmla="*/ 0 h 1108966"/>
              <a:gd name="connsiteX0" fmla="*/ 0 w 5649913"/>
              <a:gd name="connsiteY0" fmla="*/ 0 h 1108966"/>
              <a:gd name="connsiteX1" fmla="*/ 5649913 w 5649913"/>
              <a:gd name="connsiteY1" fmla="*/ 0 h 1108966"/>
              <a:gd name="connsiteX2" fmla="*/ 5635626 w 5649913"/>
              <a:gd name="connsiteY2" fmla="*/ 1102891 h 1108966"/>
              <a:gd name="connsiteX3" fmla="*/ 0 w 5649913"/>
              <a:gd name="connsiteY3" fmla="*/ 1108966 h 1108966"/>
              <a:gd name="connsiteX4" fmla="*/ 0 w 5649913"/>
              <a:gd name="connsiteY4" fmla="*/ 0 h 1108966"/>
              <a:gd name="connsiteX0" fmla="*/ 0 w 5649914"/>
              <a:gd name="connsiteY0" fmla="*/ 0 h 1113071"/>
              <a:gd name="connsiteX1" fmla="*/ 5649913 w 5649914"/>
              <a:gd name="connsiteY1" fmla="*/ 0 h 1113071"/>
              <a:gd name="connsiteX2" fmla="*/ 5649914 w 5649914"/>
              <a:gd name="connsiteY2" fmla="*/ 1113071 h 1113071"/>
              <a:gd name="connsiteX3" fmla="*/ 0 w 5649914"/>
              <a:gd name="connsiteY3" fmla="*/ 1108966 h 1113071"/>
              <a:gd name="connsiteX4" fmla="*/ 0 w 5649914"/>
              <a:gd name="connsiteY4" fmla="*/ 0 h 11130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9914" h="1113071">
                <a:moveTo>
                  <a:pt x="0" y="0"/>
                </a:moveTo>
                <a:lnTo>
                  <a:pt x="5649913" y="0"/>
                </a:lnTo>
                <a:cubicBezTo>
                  <a:pt x="5649913" y="371024"/>
                  <a:pt x="5649914" y="742047"/>
                  <a:pt x="5649914" y="1113071"/>
                </a:cubicBezTo>
                <a:lnTo>
                  <a:pt x="0" y="1108966"/>
                </a:lnTo>
                <a:lnTo>
                  <a:pt x="0" y="0"/>
                </a:lnTo>
                <a:close/>
              </a:path>
            </a:pathLst>
          </a:custGeom>
          <a:solidFill>
            <a:srgbClr val="F2FBFE"/>
          </a:solidFill>
          <a:ln>
            <a:solidFill>
              <a:srgbClr val="99DFF9"/>
            </a:solidFill>
          </a:ln>
        </p:spPr>
        <p:txBody>
          <a:bodyPr wrap="square" rtlCol="0">
            <a:spAutoFit/>
          </a:bodyPr>
          <a:lstStyle/>
          <a:p>
            <a:pPr fontAlgn="ctr">
              <a:lnSpc>
                <a:spcPct val="120000"/>
              </a:lnSpc>
            </a:pPr>
            <a:r>
              <a:rPr lang="en-US" sz="1600" dirty="0" smtClean="0">
                <a:latin typeface="Huawei Sans" panose="020C0503030203020204" pitchFamily="34" charset="0"/>
              </a:rPr>
              <a:t>Configurations on R1:</a:t>
            </a:r>
            <a:endParaRPr lang="en-US" altLang="zh-CN" sz="1600" dirty="0" smtClean="0">
              <a:latin typeface="Huawei Sans" panose="020C0503030203020204" pitchFamily="34" charset="0"/>
            </a:endParaRPr>
          </a:p>
          <a:p>
            <a:pPr fontAlgn="ctr">
              <a:lnSpc>
                <a:spcPct val="120000"/>
              </a:lnSpc>
            </a:pPr>
            <a:r>
              <a:rPr lang="en-US" sz="1600" dirty="0" smtClean="0">
                <a:latin typeface="Huawei Sans" panose="020C0503030203020204" pitchFamily="34" charset="0"/>
              </a:rPr>
              <a:t>[R1]</a:t>
            </a:r>
            <a:r>
              <a:rPr lang="en-US" sz="1600" dirty="0" err="1" smtClean="0">
                <a:latin typeface="Huawei Sans" panose="020C0503030203020204" pitchFamily="34" charset="0"/>
              </a:rPr>
              <a:t>snmp</a:t>
            </a:r>
            <a:r>
              <a:rPr lang="en-US" sz="1600" dirty="0" smtClean="0">
                <a:latin typeface="Huawei Sans" panose="020C0503030203020204" pitchFamily="34" charset="0"/>
              </a:rPr>
              <a:t>-agent </a:t>
            </a:r>
          </a:p>
          <a:p>
            <a:pPr fontAlgn="ctr">
              <a:lnSpc>
                <a:spcPct val="120000"/>
              </a:lnSpc>
            </a:pPr>
            <a:r>
              <a:rPr lang="en-US" sz="1600" dirty="0" smtClean="0">
                <a:latin typeface="Huawei Sans" panose="020C0503030203020204" pitchFamily="34" charset="0"/>
              </a:rPr>
              <a:t>[R1]</a:t>
            </a:r>
            <a:r>
              <a:rPr lang="en-US" sz="1600" dirty="0" err="1" smtClean="0">
                <a:latin typeface="Huawei Sans" panose="020C0503030203020204" pitchFamily="34" charset="0"/>
              </a:rPr>
              <a:t>snmp</a:t>
            </a:r>
            <a:r>
              <a:rPr lang="en-US" sz="1600" dirty="0" smtClean="0">
                <a:latin typeface="Huawei Sans" panose="020C0503030203020204" pitchFamily="34" charset="0"/>
              </a:rPr>
              <a:t>-agent sys-info version v3</a:t>
            </a:r>
          </a:p>
          <a:p>
            <a:pPr fontAlgn="ctr">
              <a:lnSpc>
                <a:spcPct val="120000"/>
              </a:lnSpc>
            </a:pPr>
            <a:r>
              <a:rPr lang="en-US" sz="1600" dirty="0" smtClean="0">
                <a:latin typeface="Huawei Sans" panose="020C0503030203020204" pitchFamily="34" charset="0"/>
              </a:rPr>
              <a:t>[R1]</a:t>
            </a:r>
            <a:r>
              <a:rPr lang="en-US" sz="1600" dirty="0" err="1" smtClean="0">
                <a:latin typeface="Huawei Sans" panose="020C0503030203020204" pitchFamily="34" charset="0"/>
              </a:rPr>
              <a:t>snmp</a:t>
            </a:r>
            <a:r>
              <a:rPr lang="en-US" sz="1600" dirty="0" smtClean="0">
                <a:latin typeface="Huawei Sans" panose="020C0503030203020204" pitchFamily="34" charset="0"/>
              </a:rPr>
              <a:t>-agent group v3 test privacy </a:t>
            </a:r>
          </a:p>
          <a:p>
            <a:pPr fontAlgn="ctr">
              <a:lnSpc>
                <a:spcPct val="120000"/>
              </a:lnSpc>
            </a:pPr>
            <a:r>
              <a:rPr lang="en-US" sz="1600" dirty="0" smtClean="0">
                <a:latin typeface="Huawei Sans" panose="020C0503030203020204" pitchFamily="34" charset="0"/>
              </a:rPr>
              <a:t>[R1]</a:t>
            </a:r>
            <a:r>
              <a:rPr lang="en-US" sz="1600" dirty="0" err="1" smtClean="0">
                <a:latin typeface="Huawei Sans" panose="020C0503030203020204" pitchFamily="34" charset="0"/>
              </a:rPr>
              <a:t>snmp</a:t>
            </a:r>
            <a:r>
              <a:rPr lang="en-US" sz="1600" dirty="0" smtClean="0">
                <a:latin typeface="Huawei Sans" panose="020C0503030203020204" pitchFamily="34" charset="0"/>
              </a:rPr>
              <a:t>-agent </a:t>
            </a:r>
            <a:r>
              <a:rPr lang="en-US" sz="1600" dirty="0" err="1" smtClean="0">
                <a:latin typeface="Huawei Sans" panose="020C0503030203020204" pitchFamily="34" charset="0"/>
              </a:rPr>
              <a:t>usm</a:t>
            </a:r>
            <a:r>
              <a:rPr lang="en-US" sz="1600" dirty="0" smtClean="0">
                <a:latin typeface="Huawei Sans" panose="020C0503030203020204" pitchFamily="34" charset="0"/>
              </a:rPr>
              <a:t>-user v3 R1 test authentication-mode </a:t>
            </a:r>
            <a:r>
              <a:rPr lang="en-US" sz="1600" smtClean="0">
                <a:latin typeface="Huawei Sans" panose="020C0503030203020204" pitchFamily="34" charset="0"/>
              </a:rPr>
              <a:t>md5 HCIP-Datacom123 </a:t>
            </a:r>
            <a:r>
              <a:rPr lang="en-US" sz="1600" dirty="0" smtClean="0">
                <a:latin typeface="Huawei Sans" panose="020C0503030203020204" pitchFamily="34" charset="0"/>
              </a:rPr>
              <a:t>privacy-mode </a:t>
            </a:r>
            <a:r>
              <a:rPr lang="en-US" sz="1600" smtClean="0">
                <a:latin typeface="Huawei Sans" panose="020C0503030203020204" pitchFamily="34" charset="0"/>
              </a:rPr>
              <a:t>aes128 HCIP-Datacom123 </a:t>
            </a:r>
            <a:endParaRPr lang="en-US" sz="1600" dirty="0" smtClean="0">
              <a:latin typeface="Huawei Sans" panose="020C0503030203020204" pitchFamily="34" charset="0"/>
            </a:endParaRPr>
          </a:p>
          <a:p>
            <a:pPr fontAlgn="ctr">
              <a:lnSpc>
                <a:spcPct val="120000"/>
              </a:lnSpc>
            </a:pPr>
            <a:r>
              <a:rPr lang="en-US" sz="1600" dirty="0" smtClean="0">
                <a:latin typeface="Huawei Sans" panose="020C0503030203020204" pitchFamily="34" charset="0"/>
              </a:rPr>
              <a:t>[R1]</a:t>
            </a:r>
            <a:r>
              <a:rPr lang="en-US" sz="1600" dirty="0" err="1" smtClean="0">
                <a:latin typeface="Huawei Sans" panose="020C0503030203020204" pitchFamily="34" charset="0"/>
              </a:rPr>
              <a:t>snmp</a:t>
            </a:r>
            <a:r>
              <a:rPr lang="en-US" sz="1600" dirty="0" smtClean="0">
                <a:latin typeface="Huawei Sans" panose="020C0503030203020204" pitchFamily="34" charset="0"/>
              </a:rPr>
              <a:t>-agent target-host trap-</a:t>
            </a:r>
            <a:r>
              <a:rPr lang="en-US" sz="1600" dirty="0" err="1" smtClean="0">
                <a:latin typeface="Huawei Sans" panose="020C0503030203020204" pitchFamily="34" charset="0"/>
              </a:rPr>
              <a:t>paramsname</a:t>
            </a:r>
            <a:r>
              <a:rPr lang="en-US" sz="1600" dirty="0" smtClean="0">
                <a:latin typeface="Huawei Sans" panose="020C0503030203020204" pitchFamily="34" charset="0"/>
              </a:rPr>
              <a:t> </a:t>
            </a:r>
            <a:r>
              <a:rPr lang="en-US" sz="1600" dirty="0" err="1" smtClean="0">
                <a:latin typeface="Huawei Sans" panose="020C0503030203020204" pitchFamily="34" charset="0"/>
              </a:rPr>
              <a:t>param</a:t>
            </a:r>
            <a:r>
              <a:rPr lang="en-US" sz="1600" dirty="0" smtClean="0">
                <a:latin typeface="Huawei Sans" panose="020C0503030203020204" pitchFamily="34" charset="0"/>
              </a:rPr>
              <a:t> v3 </a:t>
            </a:r>
            <a:r>
              <a:rPr lang="en-US" sz="1600" dirty="0" err="1" smtClean="0">
                <a:latin typeface="Huawei Sans" panose="020C0503030203020204" pitchFamily="34" charset="0"/>
              </a:rPr>
              <a:t>securityname</a:t>
            </a:r>
            <a:r>
              <a:rPr lang="en-US" sz="1600" dirty="0" smtClean="0">
                <a:latin typeface="Huawei Sans" panose="020C0503030203020204" pitchFamily="34" charset="0"/>
              </a:rPr>
              <a:t> sec privacy </a:t>
            </a:r>
          </a:p>
          <a:p>
            <a:pPr fontAlgn="ctr">
              <a:lnSpc>
                <a:spcPct val="120000"/>
              </a:lnSpc>
            </a:pPr>
            <a:r>
              <a:rPr lang="en-US" sz="1600" dirty="0" smtClean="0">
                <a:latin typeface="Huawei Sans" panose="020C0503030203020204" pitchFamily="34" charset="0"/>
              </a:rPr>
              <a:t>[R1]</a:t>
            </a:r>
            <a:r>
              <a:rPr lang="en-US" sz="1600" dirty="0" err="1" smtClean="0">
                <a:latin typeface="Huawei Sans" panose="020C0503030203020204" pitchFamily="34" charset="0"/>
              </a:rPr>
              <a:t>snmp</a:t>
            </a:r>
            <a:r>
              <a:rPr lang="en-US" sz="1600" dirty="0" smtClean="0">
                <a:latin typeface="Huawei Sans" panose="020C0503030203020204" pitchFamily="34" charset="0"/>
              </a:rPr>
              <a:t>-agent target-host trap-hostname </a:t>
            </a:r>
            <a:r>
              <a:rPr lang="en-US" sz="1600" dirty="0" err="1" smtClean="0">
                <a:latin typeface="Huawei Sans" panose="020C0503030203020204" pitchFamily="34" charset="0"/>
              </a:rPr>
              <a:t>nms</a:t>
            </a:r>
            <a:r>
              <a:rPr lang="en-US" sz="1600" dirty="0" smtClean="0">
                <a:latin typeface="Huawei Sans" panose="020C0503030203020204" pitchFamily="34" charset="0"/>
              </a:rPr>
              <a:t> address 192.168.1.10 trap-</a:t>
            </a:r>
            <a:r>
              <a:rPr lang="en-US" sz="1600" dirty="0" err="1" smtClean="0">
                <a:latin typeface="Huawei Sans" panose="020C0503030203020204" pitchFamily="34" charset="0"/>
              </a:rPr>
              <a:t>paramsname</a:t>
            </a:r>
            <a:r>
              <a:rPr lang="en-US" sz="1600" dirty="0" smtClean="0">
                <a:latin typeface="Huawei Sans" panose="020C0503030203020204" pitchFamily="34" charset="0"/>
              </a:rPr>
              <a:t> </a:t>
            </a:r>
            <a:r>
              <a:rPr lang="en-US" sz="1600" dirty="0" err="1" smtClean="0">
                <a:latin typeface="Huawei Sans" panose="020C0503030203020204" pitchFamily="34" charset="0"/>
              </a:rPr>
              <a:t>param</a:t>
            </a:r>
            <a:r>
              <a:rPr lang="en-US" sz="1600" dirty="0" smtClean="0">
                <a:latin typeface="Huawei Sans" panose="020C0503030203020204" pitchFamily="34" charset="0"/>
              </a:rPr>
              <a:t> </a:t>
            </a:r>
          </a:p>
          <a:p>
            <a:pPr fontAlgn="ctr">
              <a:lnSpc>
                <a:spcPct val="120000"/>
              </a:lnSpc>
            </a:pPr>
            <a:r>
              <a:rPr lang="en-US" sz="1600" dirty="0" smtClean="0">
                <a:latin typeface="Huawei Sans" panose="020C0503030203020204" pitchFamily="34" charset="0"/>
              </a:rPr>
              <a:t>[R1]</a:t>
            </a:r>
            <a:r>
              <a:rPr lang="en-US" sz="1600" dirty="0" err="1" smtClean="0">
                <a:latin typeface="Huawei Sans" panose="020C0503030203020204" pitchFamily="34" charset="0"/>
              </a:rPr>
              <a:t>snmp</a:t>
            </a:r>
            <a:r>
              <a:rPr lang="en-US" sz="1600" dirty="0" smtClean="0">
                <a:latin typeface="Huawei Sans" panose="020C0503030203020204" pitchFamily="34" charset="0"/>
              </a:rPr>
              <a:t>-agent trap source </a:t>
            </a:r>
            <a:r>
              <a:rPr lang="en-US" sz="1600" dirty="0" err="1" smtClean="0">
                <a:latin typeface="Huawei Sans" panose="020C0503030203020204" pitchFamily="34" charset="0"/>
              </a:rPr>
              <a:t>GigabitEthernet</a:t>
            </a:r>
            <a:r>
              <a:rPr lang="en-US" sz="1600" dirty="0" smtClean="0">
                <a:latin typeface="Huawei Sans" panose="020C0503030203020204" pitchFamily="34" charset="0"/>
              </a:rPr>
              <a:t> 0/0/1 </a:t>
            </a:r>
          </a:p>
          <a:p>
            <a:pPr fontAlgn="ctr">
              <a:lnSpc>
                <a:spcPct val="120000"/>
              </a:lnSpc>
            </a:pPr>
            <a:r>
              <a:rPr lang="en-US" sz="1600" dirty="0" smtClean="0">
                <a:latin typeface="Huawei Sans" panose="020C0503030203020204" pitchFamily="34" charset="0"/>
              </a:rPr>
              <a:t>[R1]</a:t>
            </a:r>
            <a:r>
              <a:rPr lang="en-US" sz="1600" dirty="0" err="1" smtClean="0">
                <a:latin typeface="Huawei Sans" panose="020C0503030203020204" pitchFamily="34" charset="0"/>
              </a:rPr>
              <a:t>snmp</a:t>
            </a:r>
            <a:r>
              <a:rPr lang="en-US" sz="1600" dirty="0" smtClean="0">
                <a:latin typeface="Huawei Sans" panose="020C0503030203020204" pitchFamily="34" charset="0"/>
              </a:rPr>
              <a:t>-agent trap enable </a:t>
            </a:r>
          </a:p>
          <a:p>
            <a:pPr fontAlgn="ctr">
              <a:lnSpc>
                <a:spcPct val="120000"/>
              </a:lnSpc>
            </a:pPr>
            <a:r>
              <a:rPr lang="en-US" sz="1600" dirty="0" smtClean="0">
                <a:latin typeface="Huawei Sans" panose="020C0503030203020204" pitchFamily="34" charset="0"/>
              </a:rPr>
              <a:t>Info: All switches of SNMP trap/notification will be open. Continue? [Y/N]:y</a:t>
            </a:r>
            <a:endParaRPr lang="en-US" sz="1600" dirty="0">
              <a:latin typeface="Huawei Sans" panose="020C0503030203020204" pitchFamily="34" charset="0"/>
            </a:endParaRPr>
          </a:p>
        </p:txBody>
      </p:sp>
      <p:sp>
        <p:nvSpPr>
          <p:cNvPr id="20" name="文本框 19"/>
          <p:cNvSpPr txBox="1"/>
          <p:nvPr/>
        </p:nvSpPr>
        <p:spPr>
          <a:xfrm>
            <a:off x="5408082" y="1686577"/>
            <a:ext cx="651406" cy="338554"/>
          </a:xfrm>
          <a:prstGeom prst="rect">
            <a:avLst/>
          </a:prstGeom>
          <a:noFill/>
        </p:spPr>
        <p:txBody>
          <a:bodyPr wrap="square" rtlCol="0">
            <a:spAutoFit/>
          </a:bodyPr>
          <a:lstStyle/>
          <a:p>
            <a:pPr fontAlgn="ctr"/>
            <a:r>
              <a:rPr lang="en-US" sz="1600" dirty="0" smtClean="0">
                <a:latin typeface="Huawei Sans" panose="020C0503030203020204" pitchFamily="34" charset="0"/>
              </a:rPr>
              <a:t>R1</a:t>
            </a:r>
            <a:endParaRPr lang="en-US" altLang="zh-CN" sz="1600" dirty="0">
              <a:latin typeface="Huawei Sans" panose="020C0503030203020204" pitchFamily="34" charset="0"/>
            </a:endParaRPr>
          </a:p>
        </p:txBody>
      </p:sp>
      <p:sp>
        <p:nvSpPr>
          <p:cNvPr id="15" name="文本框 14"/>
          <p:cNvSpPr txBox="1"/>
          <p:nvPr/>
        </p:nvSpPr>
        <p:spPr>
          <a:xfrm>
            <a:off x="502542" y="2731056"/>
            <a:ext cx="5422532" cy="3431709"/>
          </a:xfrm>
          <a:prstGeom prst="rect">
            <a:avLst/>
          </a:prstGeom>
          <a:noFill/>
        </p:spPr>
        <p:txBody>
          <a:bodyPr wrap="square" rtlCol="0">
            <a:spAutoFit/>
          </a:bodyPr>
          <a:lstStyle/>
          <a:p>
            <a:pPr marL="285750" indent="-285750" fontAlgn="ctr">
              <a:spcBef>
                <a:spcPts val="600"/>
              </a:spcBef>
              <a:buFont typeface="Arial" panose="020B0604020202020204" pitchFamily="34" charset="0"/>
              <a:buChar char="•"/>
            </a:pPr>
            <a:r>
              <a:rPr lang="en-US" sz="1600" dirty="0" smtClean="0">
                <a:latin typeface="Huawei Sans" panose="020C0503030203020204" pitchFamily="34" charset="0"/>
              </a:rPr>
              <a:t>Enable SNMP on R1 and set the SNMP version to </a:t>
            </a:r>
            <a:r>
              <a:rPr lang="en-US" sz="1600" b="1" dirty="0" smtClean="0">
                <a:latin typeface="Huawei Sans" panose="020C0503030203020204" pitchFamily="34" charset="0"/>
              </a:rPr>
              <a:t>v3</a:t>
            </a:r>
            <a:r>
              <a:rPr lang="en-US" sz="1600" dirty="0" smtClean="0">
                <a:latin typeface="Huawei Sans" panose="020C0503030203020204" pitchFamily="34" charset="0"/>
              </a:rPr>
              <a:t>.</a:t>
            </a:r>
            <a:endParaRPr lang="en-US" altLang="zh-CN" sz="1600" dirty="0" smtClean="0">
              <a:latin typeface="Huawei Sans" panose="020C0503030203020204" pitchFamily="34" charset="0"/>
            </a:endParaRPr>
          </a:p>
          <a:p>
            <a:pPr marL="285750" indent="-285750" fontAlgn="ctr">
              <a:spcBef>
                <a:spcPts val="600"/>
              </a:spcBef>
              <a:buFont typeface="Arial" panose="020B0604020202020204" pitchFamily="34" charset="0"/>
              <a:buChar char="•"/>
            </a:pPr>
            <a:r>
              <a:rPr lang="en-US" sz="1600" dirty="0" smtClean="0">
                <a:latin typeface="Huawei Sans" panose="020C0503030203020204" pitchFamily="34" charset="0"/>
              </a:rPr>
              <a:t>Create the SNMPv3 group </a:t>
            </a:r>
            <a:r>
              <a:rPr lang="en-US" sz="1600" b="1" dirty="0" smtClean="0">
                <a:latin typeface="Huawei Sans" panose="020C0503030203020204" pitchFamily="34" charset="0"/>
              </a:rPr>
              <a:t>test</a:t>
            </a:r>
            <a:r>
              <a:rPr lang="en-US" sz="1600" dirty="0" smtClean="0">
                <a:latin typeface="Huawei Sans" panose="020C0503030203020204" pitchFamily="34" charset="0"/>
              </a:rPr>
              <a:t>, and set both the encryption and authentication modes to </a:t>
            </a:r>
            <a:r>
              <a:rPr lang="en-US" sz="1600" b="1" dirty="0" smtClean="0">
                <a:latin typeface="Huawei Sans" panose="020C0503030203020204" pitchFamily="34" charset="0"/>
              </a:rPr>
              <a:t>privacy</a:t>
            </a:r>
            <a:r>
              <a:rPr lang="en-US" sz="1600" dirty="0" smtClean="0">
                <a:latin typeface="Huawei Sans" panose="020C0503030203020204" pitchFamily="34" charset="0"/>
              </a:rPr>
              <a:t>.</a:t>
            </a:r>
            <a:endParaRPr lang="en-US" altLang="zh-CN" sz="1600" dirty="0" smtClean="0">
              <a:latin typeface="Huawei Sans" panose="020C0503030203020204" pitchFamily="34" charset="0"/>
            </a:endParaRPr>
          </a:p>
          <a:p>
            <a:pPr marL="285750" indent="-285750" fontAlgn="ctr">
              <a:spcBef>
                <a:spcPts val="600"/>
              </a:spcBef>
              <a:buFont typeface="Arial" panose="020B0604020202020204" pitchFamily="34" charset="0"/>
              <a:buChar char="•"/>
            </a:pPr>
            <a:r>
              <a:rPr lang="en-US" sz="1600" dirty="0" smtClean="0">
                <a:latin typeface="Huawei Sans" panose="020C0503030203020204" pitchFamily="34" charset="0"/>
              </a:rPr>
              <a:t>Create the SNMPv3 user </a:t>
            </a:r>
            <a:r>
              <a:rPr lang="en-US" sz="1600" b="1" dirty="0" smtClean="0">
                <a:latin typeface="Huawei Sans" panose="020C0503030203020204" pitchFamily="34" charset="0"/>
              </a:rPr>
              <a:t>R1</a:t>
            </a:r>
            <a:r>
              <a:rPr lang="en-US" sz="1600" dirty="0" smtClean="0">
                <a:latin typeface="Huawei Sans" panose="020C0503030203020204" pitchFamily="34" charset="0"/>
              </a:rPr>
              <a:t>, and set both the authentication and encryption keys </a:t>
            </a:r>
            <a:r>
              <a:rPr lang="en-US" sz="1600" smtClean="0">
                <a:latin typeface="Huawei Sans" panose="020C0503030203020204" pitchFamily="34" charset="0"/>
              </a:rPr>
              <a:t>to </a:t>
            </a:r>
            <a:r>
              <a:rPr lang="en-US" sz="1600" b="1" smtClean="0">
                <a:latin typeface="Huawei Sans" panose="020C0503030203020204" pitchFamily="34" charset="0"/>
              </a:rPr>
              <a:t>HCIP-Datacom123</a:t>
            </a:r>
            <a:r>
              <a:rPr lang="en-US" sz="1600" dirty="0" smtClean="0">
                <a:latin typeface="Huawei Sans" panose="020C0503030203020204" pitchFamily="34" charset="0"/>
              </a:rPr>
              <a:t>.</a:t>
            </a:r>
            <a:endParaRPr lang="en-US" altLang="zh-CN" sz="1600" dirty="0" smtClean="0">
              <a:latin typeface="Huawei Sans" panose="020C0503030203020204" pitchFamily="34" charset="0"/>
            </a:endParaRPr>
          </a:p>
          <a:p>
            <a:pPr marL="285750" indent="-285750" fontAlgn="ctr">
              <a:spcBef>
                <a:spcPts val="600"/>
              </a:spcBef>
              <a:buFont typeface="Arial" panose="020B0604020202020204" pitchFamily="34" charset="0"/>
              <a:buChar char="•"/>
            </a:pPr>
            <a:r>
              <a:rPr lang="en-US" sz="1600" dirty="0" smtClean="0">
                <a:latin typeface="Huawei Sans" panose="020C0503030203020204" pitchFamily="34" charset="0"/>
              </a:rPr>
              <a:t>Create the trap sending parameter list </a:t>
            </a:r>
            <a:r>
              <a:rPr lang="en-US" sz="1600" b="1" dirty="0" err="1" smtClean="0">
                <a:latin typeface="Huawei Sans" panose="020C0503030203020204" pitchFamily="34" charset="0"/>
              </a:rPr>
              <a:t>param</a:t>
            </a:r>
            <a:r>
              <a:rPr lang="en-US" sz="1600" dirty="0" smtClean="0">
                <a:latin typeface="Huawei Sans" panose="020C0503030203020204" pitchFamily="34" charset="0"/>
              </a:rPr>
              <a:t> and set the user security </a:t>
            </a:r>
            <a:r>
              <a:rPr lang="en-US" sz="1600" dirty="0">
                <a:latin typeface="Huawei Sans" panose="020C0503030203020204" pitchFamily="34" charset="0"/>
              </a:rPr>
              <a:t>name to </a:t>
            </a:r>
            <a:r>
              <a:rPr lang="en-US" sz="1600" b="1" dirty="0" smtClean="0">
                <a:latin typeface="Huawei Sans" panose="020C0503030203020204" pitchFamily="34" charset="0"/>
              </a:rPr>
              <a:t>sec</a:t>
            </a:r>
            <a:r>
              <a:rPr lang="en-US" sz="1600" dirty="0" smtClean="0">
                <a:latin typeface="Huawei Sans" panose="020C0503030203020204" pitchFamily="34" charset="0"/>
              </a:rPr>
              <a:t>.</a:t>
            </a:r>
          </a:p>
          <a:p>
            <a:pPr marL="285750" indent="-285750" fontAlgn="ctr">
              <a:spcBef>
                <a:spcPts val="600"/>
              </a:spcBef>
              <a:buFont typeface="Arial" panose="020B0604020202020204" pitchFamily="34" charset="0"/>
              <a:buChar char="•"/>
            </a:pPr>
            <a:r>
              <a:rPr lang="en-US" sz="1600" dirty="0" smtClean="0">
                <a:latin typeface="Huawei Sans" panose="020C0503030203020204" pitchFamily="34" charset="0"/>
              </a:rPr>
              <a:t>Set the IP address of the target host </a:t>
            </a:r>
            <a:r>
              <a:rPr lang="en-US" sz="1600" dirty="0">
                <a:latin typeface="Huawei Sans" panose="020C0503030203020204" pitchFamily="34" charset="0"/>
              </a:rPr>
              <a:t>for receiving traps to </a:t>
            </a:r>
            <a:r>
              <a:rPr lang="en-US" sz="1600" b="1" dirty="0" smtClean="0">
                <a:latin typeface="Huawei Sans" panose="020C0503030203020204" pitchFamily="34" charset="0"/>
              </a:rPr>
              <a:t>192.168.1.10</a:t>
            </a:r>
            <a:r>
              <a:rPr lang="en-US" sz="1600" dirty="0" smtClean="0">
                <a:latin typeface="Huawei Sans" panose="020C0503030203020204" pitchFamily="34" charset="0"/>
              </a:rPr>
              <a:t>.</a:t>
            </a:r>
            <a:endParaRPr lang="en-US" altLang="zh-CN" sz="1600" dirty="0" smtClean="0">
              <a:latin typeface="Huawei Sans" panose="020C0503030203020204" pitchFamily="34" charset="0"/>
            </a:endParaRPr>
          </a:p>
          <a:p>
            <a:pPr marL="285750" indent="-285750" fontAlgn="ctr">
              <a:spcBef>
                <a:spcPts val="600"/>
              </a:spcBef>
              <a:buFont typeface="Arial" panose="020B0604020202020204" pitchFamily="34" charset="0"/>
              <a:buChar char="•"/>
            </a:pPr>
            <a:r>
              <a:rPr lang="en-US" sz="1600" dirty="0" smtClean="0">
                <a:latin typeface="Huawei Sans" panose="020C0503030203020204" pitchFamily="34" charset="0"/>
              </a:rPr>
              <a:t>Enable the trap function and specify GE0/0/1 as the source interface from which traps are to be sent.</a:t>
            </a:r>
            <a:endParaRPr lang="en-US" altLang="zh-CN" sz="1600" dirty="0">
              <a:latin typeface="Huawei Sans" panose="020C0503030203020204" pitchFamily="34" charset="0"/>
            </a:endParaRPr>
          </a:p>
        </p:txBody>
      </p:sp>
    </p:spTree>
    <p:extLst>
      <p:ext uri="{BB962C8B-B14F-4D97-AF65-F5344CB8AC3E}">
        <p14:creationId xmlns:p14="http://schemas.microsoft.com/office/powerpoint/2010/main" val="80054583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rPr>
              <a:t>Overview of SNMP</a:t>
            </a:r>
            <a:endParaRPr lang="en-US" altLang="zh-CN" dirty="0">
              <a:solidFill>
                <a:schemeClr val="bg1">
                  <a:lumMod val="50000"/>
                </a:schemeClr>
              </a:solidFill>
              <a:latin typeface="Huawei Sans" panose="020C0503030203020204" pitchFamily="34" charset="0"/>
              <a:ea typeface="方正兰亭黑简体" panose="02000000000000000000" pitchFamily="2" charset="-122"/>
            </a:endParaRPr>
          </a:p>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rPr>
              <a:t>SNMP Fundamentals</a:t>
            </a:r>
            <a:endParaRPr lang="en-US" altLang="zh-CN" dirty="0">
              <a:solidFill>
                <a:schemeClr val="bg1">
                  <a:lumMod val="50000"/>
                </a:schemeClr>
              </a:solidFill>
              <a:latin typeface="Huawei Sans" panose="020C0503030203020204" pitchFamily="34" charset="0"/>
              <a:ea typeface="方正兰亭黑简体" panose="02000000000000000000" pitchFamily="2" charset="-122"/>
            </a:endParaRPr>
          </a:p>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rPr>
              <a:t>Basic SNMP Configurations</a:t>
            </a:r>
            <a:endParaRPr lang="en-US" altLang="zh-CN" dirty="0">
              <a:solidFill>
                <a:schemeClr val="bg1">
                  <a:lumMod val="50000"/>
                </a:schemeClr>
              </a:solidFill>
              <a:latin typeface="Huawei Sans" panose="020C0503030203020204" pitchFamily="34" charset="0"/>
              <a:ea typeface="方正兰亭黑简体" panose="02000000000000000000" pitchFamily="2" charset="-122"/>
            </a:endParaRPr>
          </a:p>
          <a:p>
            <a:pPr marL="457017" indent="-457017" fontAlgn="auto"/>
            <a:r>
              <a:rPr lang="en-US" b="1" dirty="0">
                <a:latin typeface="Huawei Sans" panose="020C0503030203020204" pitchFamily="34" charset="0"/>
                <a:ea typeface="方正兰亭黑简体" panose="02000000000000000000" pitchFamily="2" charset="-122"/>
              </a:rPr>
              <a:t>Introduction to </a:t>
            </a:r>
            <a:r>
              <a:rPr lang="en-US" b="1" dirty="0" err="1">
                <a:latin typeface="Huawei Sans" panose="020C0503030203020204" pitchFamily="34" charset="0"/>
                <a:ea typeface="方正兰亭黑简体" panose="02000000000000000000" pitchFamily="2" charset="-122"/>
              </a:rPr>
              <a:t>PySNMP</a:t>
            </a:r>
            <a:endParaRPr lang="en-US" b="1" dirty="0">
              <a:latin typeface="Huawei Sans" panose="020C0503030203020204" pitchFamily="34" charset="0"/>
              <a:ea typeface="方正兰亭黑简体" panose="02000000000000000000" pitchFamily="2" charset="-122"/>
            </a:endParaRPr>
          </a:p>
          <a:p>
            <a:pPr marL="0" indent="0">
              <a:buNone/>
            </a:pPr>
            <a:endParaRPr lang="en-US" altLang="zh-CN" dirty="0"/>
          </a:p>
        </p:txBody>
      </p:sp>
    </p:spTree>
    <p:extLst>
      <p:ext uri="{BB962C8B-B14F-4D97-AF65-F5344CB8AC3E}">
        <p14:creationId xmlns:p14="http://schemas.microsoft.com/office/powerpoint/2010/main" val="219193711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dirty="0" err="1" smtClean="0"/>
              <a:t>PySNMP</a:t>
            </a:r>
            <a:r>
              <a:rPr lang="en-US" dirty="0" smtClean="0"/>
              <a:t> is a third-party module of Python and implements all functions of SNMPv1, SNMPv2c, and SNMPv3. The latest version of </a:t>
            </a:r>
            <a:r>
              <a:rPr lang="en-US" dirty="0" err="1" smtClean="0"/>
              <a:t>PySNMP</a:t>
            </a:r>
            <a:r>
              <a:rPr lang="en-US" dirty="0" smtClean="0"/>
              <a:t> is v4.4.12. Users can use Python to implement all SNMP operations by using </a:t>
            </a:r>
            <a:r>
              <a:rPr lang="en-US" dirty="0" err="1" smtClean="0"/>
              <a:t>PySNMP</a:t>
            </a:r>
            <a:r>
              <a:rPr lang="en-US" dirty="0" smtClean="0"/>
              <a:t>.</a:t>
            </a:r>
            <a:endParaRPr lang="en-US" altLang="zh-CN" dirty="0" smtClean="0"/>
          </a:p>
          <a:p>
            <a:r>
              <a:rPr lang="en-US" dirty="0" err="1" smtClean="0"/>
              <a:t>PySNMP</a:t>
            </a:r>
            <a:r>
              <a:rPr lang="en-US" dirty="0" smtClean="0"/>
              <a:t> provides easy-to-use high-level APIs to simplify the coding process and improve the coding efficiency.</a:t>
            </a:r>
            <a:endParaRPr lang="en-US" altLang="zh-CN" dirty="0" smtClean="0"/>
          </a:p>
          <a:p>
            <a:endParaRPr lang="en-US" altLang="zh-CN" dirty="0"/>
          </a:p>
        </p:txBody>
      </p:sp>
      <p:sp>
        <p:nvSpPr>
          <p:cNvPr id="4" name="标题 3"/>
          <p:cNvSpPr>
            <a:spLocks noGrp="1"/>
          </p:cNvSpPr>
          <p:nvPr>
            <p:ph type="title"/>
          </p:nvPr>
        </p:nvSpPr>
        <p:spPr/>
        <p:txBody>
          <a:bodyPr/>
          <a:lstStyle/>
          <a:p>
            <a:r>
              <a:rPr lang="en-US" smtClean="0"/>
              <a:t>Introduction to PySNMP</a:t>
            </a:r>
            <a:endParaRPr lang="en-US" dirty="0"/>
          </a:p>
        </p:txBody>
      </p:sp>
    </p:spTree>
    <p:extLst>
      <p:ext uri="{BB962C8B-B14F-4D97-AF65-F5344CB8AC3E}">
        <p14:creationId xmlns:p14="http://schemas.microsoft.com/office/powerpoint/2010/main" val="56527759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sz="1800" dirty="0" smtClean="0"/>
              <a:t>The following shows the composition of </a:t>
            </a:r>
            <a:r>
              <a:rPr lang="en-US" sz="1800" dirty="0" err="1" smtClean="0"/>
              <a:t>PySNMP</a:t>
            </a:r>
            <a:r>
              <a:rPr lang="en-US" sz="1800" dirty="0" smtClean="0"/>
              <a:t> high-level APIs. Basic SNMPv3 operations involve the </a:t>
            </a:r>
            <a:r>
              <a:rPr lang="en-US" sz="1800" dirty="0" err="1" smtClean="0"/>
              <a:t>SnmpEngine</a:t>
            </a:r>
            <a:r>
              <a:rPr lang="en-US" sz="1800" dirty="0" smtClean="0"/>
              <a:t>, </a:t>
            </a:r>
            <a:r>
              <a:rPr lang="en-US" sz="1800" dirty="0" err="1" smtClean="0"/>
              <a:t>UsmUserData</a:t>
            </a:r>
            <a:r>
              <a:rPr lang="en-US" sz="1800" dirty="0" smtClean="0"/>
              <a:t>, </a:t>
            </a:r>
            <a:r>
              <a:rPr lang="en-US" sz="1800" dirty="0" err="1" smtClean="0"/>
              <a:t>UdpTransportTarget</a:t>
            </a:r>
            <a:r>
              <a:rPr lang="en-US" sz="1800" dirty="0" smtClean="0"/>
              <a:t>, </a:t>
            </a:r>
            <a:r>
              <a:rPr lang="en-US" sz="1800" dirty="0" err="1" smtClean="0"/>
              <a:t>ContextData</a:t>
            </a:r>
            <a:r>
              <a:rPr lang="en-US" sz="1800" dirty="0" smtClean="0"/>
              <a:t>, </a:t>
            </a:r>
            <a:r>
              <a:rPr lang="en-US" sz="1800" dirty="0" err="1" smtClean="0"/>
              <a:t>ObjectIdentity</a:t>
            </a:r>
            <a:r>
              <a:rPr lang="en-US" sz="1800" dirty="0" smtClean="0"/>
              <a:t>, and </a:t>
            </a:r>
            <a:r>
              <a:rPr lang="en-US" sz="1800" dirty="0" err="1" smtClean="0"/>
              <a:t>ObjectType</a:t>
            </a:r>
            <a:r>
              <a:rPr lang="en-US" sz="1800" dirty="0" smtClean="0"/>
              <a:t> classes, as well as the </a:t>
            </a:r>
            <a:r>
              <a:rPr lang="en-US" sz="1800" dirty="0" err="1" smtClean="0"/>
              <a:t>getCmd</a:t>
            </a:r>
            <a:r>
              <a:rPr lang="en-US" sz="1800" dirty="0" smtClean="0"/>
              <a:t>, </a:t>
            </a:r>
            <a:r>
              <a:rPr lang="en-US" sz="1800" dirty="0" err="1" smtClean="0"/>
              <a:t>setCmd</a:t>
            </a:r>
            <a:r>
              <a:rPr lang="en-US" sz="1800" dirty="0" smtClean="0"/>
              <a:t>, </a:t>
            </a:r>
            <a:r>
              <a:rPr lang="en-US" sz="1800" dirty="0" err="1" smtClean="0"/>
              <a:t>nextCmd</a:t>
            </a:r>
            <a:r>
              <a:rPr lang="en-US" sz="1800" dirty="0" smtClean="0"/>
              <a:t>, </a:t>
            </a:r>
            <a:r>
              <a:rPr lang="en-US" sz="1800" dirty="0" err="1" smtClean="0"/>
              <a:t>bulkCmd</a:t>
            </a:r>
            <a:r>
              <a:rPr lang="en-US" sz="1800" dirty="0" smtClean="0"/>
              <a:t> and </a:t>
            </a:r>
            <a:r>
              <a:rPr lang="en-US" sz="1800" dirty="0" err="1" smtClean="0"/>
              <a:t>sendNotification</a:t>
            </a:r>
            <a:r>
              <a:rPr lang="en-US" sz="1800" dirty="0" smtClean="0"/>
              <a:t> methods. This document describes only the </a:t>
            </a:r>
            <a:r>
              <a:rPr lang="en-US" sz="1800" dirty="0" err="1" smtClean="0"/>
              <a:t>getCmd</a:t>
            </a:r>
            <a:r>
              <a:rPr lang="en-US" sz="1800" dirty="0" smtClean="0"/>
              <a:t> method. The other methods are used similarly.</a:t>
            </a:r>
            <a:endParaRPr lang="en-US" altLang="zh-CN" sz="1800" dirty="0"/>
          </a:p>
        </p:txBody>
      </p:sp>
      <p:sp>
        <p:nvSpPr>
          <p:cNvPr id="4" name="标题 3"/>
          <p:cNvSpPr>
            <a:spLocks noGrp="1"/>
          </p:cNvSpPr>
          <p:nvPr>
            <p:ph type="title"/>
          </p:nvPr>
        </p:nvSpPr>
        <p:spPr/>
        <p:txBody>
          <a:bodyPr/>
          <a:lstStyle/>
          <a:p>
            <a:r>
              <a:rPr lang="en-US" smtClean="0"/>
              <a:t>High-Level API Architecture of PySNMP</a:t>
            </a:r>
            <a:endParaRPr lang="en-US" dirty="0"/>
          </a:p>
        </p:txBody>
      </p:sp>
      <p:sp>
        <p:nvSpPr>
          <p:cNvPr id="6" name="圆角矩形 5"/>
          <p:cNvSpPr/>
          <p:nvPr/>
        </p:nvSpPr>
        <p:spPr>
          <a:xfrm>
            <a:off x="4710551" y="4647661"/>
            <a:ext cx="1348048" cy="862446"/>
          </a:xfrm>
          <a:prstGeom prst="roundRect">
            <a:avLst>
              <a:gd name="adj" fmla="val 15000"/>
            </a:avLst>
          </a:prstGeom>
          <a:noFill/>
          <a:ln w="12700" cap="flat" cmpd="sng" algn="ctr">
            <a:solidFill>
              <a:schemeClr val="accent4">
                <a:lumMod val="90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600" dirty="0" err="1" smtClean="0">
                <a:latin typeface="Huawei Sans" panose="020C0503030203020204" pitchFamily="34" charset="0"/>
              </a:rPr>
              <a:t>nextCmd</a:t>
            </a:r>
            <a:endParaRPr lang="en-US" altLang="zh-CN" sz="16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圆角矩形 6"/>
          <p:cNvSpPr/>
          <p:nvPr/>
        </p:nvSpPr>
        <p:spPr>
          <a:xfrm>
            <a:off x="2838868" y="4647661"/>
            <a:ext cx="1348048" cy="862446"/>
          </a:xfrm>
          <a:prstGeom prst="roundRect">
            <a:avLst>
              <a:gd name="adj" fmla="val 15000"/>
            </a:avLst>
          </a:prstGeom>
          <a:noFill/>
          <a:ln w="12700" cap="flat" cmpd="sng" algn="ctr">
            <a:solidFill>
              <a:schemeClr val="accent4">
                <a:lumMod val="90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600" dirty="0" err="1" smtClean="0">
                <a:latin typeface="Huawei Sans" panose="020C0503030203020204" pitchFamily="34" charset="0"/>
              </a:rPr>
              <a:t>setCmd</a:t>
            </a:r>
            <a:endParaRPr lang="en-US" altLang="zh-CN" sz="16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圆角矩形 7"/>
          <p:cNvSpPr/>
          <p:nvPr/>
        </p:nvSpPr>
        <p:spPr>
          <a:xfrm>
            <a:off x="8453918" y="4647661"/>
            <a:ext cx="1871399" cy="862446"/>
          </a:xfrm>
          <a:prstGeom prst="roundRect">
            <a:avLst>
              <a:gd name="adj" fmla="val 15000"/>
            </a:avLst>
          </a:prstGeom>
          <a:noFill/>
          <a:ln w="12700" cap="flat" cmpd="sng" algn="ctr">
            <a:solidFill>
              <a:schemeClr val="accent4">
                <a:lumMod val="90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600" dirty="0" err="1" smtClean="0">
                <a:latin typeface="Huawei Sans" panose="020C0503030203020204" pitchFamily="34" charset="0"/>
              </a:rPr>
              <a:t>sendNotification</a:t>
            </a:r>
            <a:endParaRPr lang="en-US" altLang="zh-CN" sz="16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圆角矩形 8"/>
          <p:cNvSpPr/>
          <p:nvPr/>
        </p:nvSpPr>
        <p:spPr>
          <a:xfrm>
            <a:off x="967184" y="4656805"/>
            <a:ext cx="1348048" cy="862446"/>
          </a:xfrm>
          <a:prstGeom prst="roundRect">
            <a:avLst>
              <a:gd name="adj" fmla="val 15000"/>
            </a:avLst>
          </a:prstGeom>
          <a:solidFill>
            <a:srgbClr val="F2F9FC"/>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600" dirty="0" err="1" smtClean="0">
                <a:solidFill>
                  <a:srgbClr val="0070C0"/>
                </a:solidFill>
                <a:latin typeface="Huawei Sans" panose="020C0503030203020204" pitchFamily="34" charset="0"/>
              </a:rPr>
              <a:t>getCmd</a:t>
            </a:r>
            <a:endParaRPr lang="en-US" altLang="zh-CN" sz="1600" kern="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圆角矩形 9"/>
          <p:cNvSpPr/>
          <p:nvPr/>
        </p:nvSpPr>
        <p:spPr>
          <a:xfrm>
            <a:off x="6582234" y="4647661"/>
            <a:ext cx="1348048" cy="862446"/>
          </a:xfrm>
          <a:prstGeom prst="roundRect">
            <a:avLst>
              <a:gd name="adj" fmla="val 15000"/>
            </a:avLst>
          </a:prstGeom>
          <a:noFill/>
          <a:ln w="12700" cap="flat" cmpd="sng" algn="ctr">
            <a:solidFill>
              <a:schemeClr val="accent4">
                <a:lumMod val="90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600" dirty="0" err="1" smtClean="0">
                <a:latin typeface="Huawei Sans" panose="020C0503030203020204" pitchFamily="34" charset="0"/>
              </a:rPr>
              <a:t>bulkCmd</a:t>
            </a:r>
            <a:endParaRPr lang="en-US" altLang="zh-CN" sz="16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圆角矩形 10"/>
          <p:cNvSpPr/>
          <p:nvPr/>
        </p:nvSpPr>
        <p:spPr>
          <a:xfrm>
            <a:off x="874264" y="5781004"/>
            <a:ext cx="10639955" cy="403230"/>
          </a:xfrm>
          <a:prstGeom prst="roundRect">
            <a:avLst>
              <a:gd name="adj" fmla="val 15000"/>
            </a:avLst>
          </a:prstGeom>
          <a:solidFill>
            <a:srgbClr val="F2F9FC"/>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600" dirty="0" err="1" smtClean="0">
                <a:solidFill>
                  <a:srgbClr val="0070C0"/>
                </a:solidFill>
                <a:latin typeface="Huawei Sans" panose="020C0503030203020204" pitchFamily="34" charset="0"/>
              </a:rPr>
              <a:t>PySNMP</a:t>
            </a:r>
            <a:endParaRPr lang="en-US" altLang="zh-CN" sz="1600" kern="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圆角矩形 15"/>
          <p:cNvSpPr/>
          <p:nvPr/>
        </p:nvSpPr>
        <p:spPr>
          <a:xfrm>
            <a:off x="874264" y="3252496"/>
            <a:ext cx="10639955" cy="1109097"/>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2000" b="1" dirty="0">
              <a:latin typeface="Huawei Sans" panose="020C0503030203020204" pitchFamily="34" charset="0"/>
            </a:endParaRPr>
          </a:p>
        </p:txBody>
      </p:sp>
      <p:sp>
        <p:nvSpPr>
          <p:cNvPr id="19" name="圆角矩形 18"/>
          <p:cNvSpPr/>
          <p:nvPr/>
        </p:nvSpPr>
        <p:spPr>
          <a:xfrm>
            <a:off x="874265" y="4532104"/>
            <a:ext cx="10639954" cy="1109097"/>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2000" b="1" dirty="0">
              <a:latin typeface="Huawei Sans" panose="020C0503030203020204" pitchFamily="34" charset="0"/>
            </a:endParaRPr>
          </a:p>
        </p:txBody>
      </p:sp>
      <p:grpSp>
        <p:nvGrpSpPr>
          <p:cNvPr id="5" name="组合 4">
            <a:extLst>
              <a:ext uri="{FF2B5EF4-FFF2-40B4-BE49-F238E27FC236}">
                <a16:creationId xmlns="" xmlns:a16="http://schemas.microsoft.com/office/drawing/2014/main" id="{8606EAC7-D325-46AE-AED3-ED74BBF4A648}"/>
              </a:ext>
            </a:extLst>
          </p:cNvPr>
          <p:cNvGrpSpPr/>
          <p:nvPr/>
        </p:nvGrpSpPr>
        <p:grpSpPr>
          <a:xfrm>
            <a:off x="10325317" y="3360571"/>
            <a:ext cx="1208830" cy="2241197"/>
            <a:chOff x="10325317" y="3360571"/>
            <a:chExt cx="1208830" cy="2241197"/>
          </a:xfrm>
        </p:grpSpPr>
        <p:sp>
          <p:nvSpPr>
            <p:cNvPr id="18" name="文本框 17"/>
            <p:cNvSpPr txBox="1"/>
            <p:nvPr/>
          </p:nvSpPr>
          <p:spPr>
            <a:xfrm>
              <a:off x="10325317" y="3360571"/>
              <a:ext cx="1208830" cy="1169551"/>
            </a:xfrm>
            <a:prstGeom prst="rect">
              <a:avLst/>
            </a:prstGeom>
            <a:noFill/>
          </p:spPr>
          <p:txBody>
            <a:bodyPr wrap="square" rtlCol="0">
              <a:spAutoFit/>
            </a:bodyPr>
            <a:lstStyle/>
            <a:p>
              <a:pPr fontAlgn="ctr"/>
              <a:r>
                <a:rPr lang="en-US" sz="1400" dirty="0" smtClean="0">
                  <a:solidFill>
                    <a:schemeClr val="accent4">
                      <a:lumMod val="50000"/>
                    </a:schemeClr>
                  </a:solidFill>
                  <a:latin typeface="Huawei Sans" panose="020C0503030203020204" pitchFamily="34" charset="0"/>
                </a:rPr>
                <a:t>Classes related to high-level APIs</a:t>
              </a:r>
              <a:endParaRPr lang="en-US" altLang="zh-CN" sz="1400" kern="0" dirty="0" smtClean="0">
                <a:solidFill>
                  <a:schemeClr val="accent4">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400" dirty="0">
                <a:solidFill>
                  <a:schemeClr val="accent4">
                    <a:lumMod val="50000"/>
                  </a:schemeClr>
                </a:solidFill>
                <a:latin typeface="Huawei Sans" panose="020C0503030203020204" pitchFamily="34" charset="0"/>
              </a:endParaRPr>
            </a:p>
          </p:txBody>
        </p:sp>
        <p:sp>
          <p:nvSpPr>
            <p:cNvPr id="20" name="文本框 19"/>
            <p:cNvSpPr txBox="1"/>
            <p:nvPr/>
          </p:nvSpPr>
          <p:spPr>
            <a:xfrm>
              <a:off x="10373215" y="4647661"/>
              <a:ext cx="1160932" cy="954107"/>
            </a:xfrm>
            <a:prstGeom prst="rect">
              <a:avLst/>
            </a:prstGeom>
            <a:noFill/>
          </p:spPr>
          <p:txBody>
            <a:bodyPr wrap="square" rtlCol="0">
              <a:spAutoFit/>
            </a:bodyPr>
            <a:lstStyle/>
            <a:p>
              <a:pPr fontAlgn="ctr"/>
              <a:r>
                <a:rPr lang="en-US" sz="1400" dirty="0" smtClean="0">
                  <a:solidFill>
                    <a:schemeClr val="accent4">
                      <a:lumMod val="50000"/>
                    </a:schemeClr>
                  </a:solidFill>
                  <a:latin typeface="Huawei Sans" panose="020C0503030203020204" pitchFamily="34" charset="0"/>
                </a:rPr>
                <a:t>Methods related to high-level APIs</a:t>
              </a:r>
              <a:endParaRPr lang="en-US" sz="1400" dirty="0">
                <a:solidFill>
                  <a:schemeClr val="accent4">
                    <a:lumMod val="50000"/>
                  </a:schemeClr>
                </a:solidFill>
                <a:latin typeface="Huawei Sans" panose="020C0503030203020204" pitchFamily="34" charset="0"/>
              </a:endParaRPr>
            </a:p>
          </p:txBody>
        </p:sp>
      </p:grpSp>
      <p:sp>
        <p:nvSpPr>
          <p:cNvPr id="24" name="圆角矩形 23"/>
          <p:cNvSpPr/>
          <p:nvPr/>
        </p:nvSpPr>
        <p:spPr>
          <a:xfrm>
            <a:off x="4057078" y="3391176"/>
            <a:ext cx="1441235" cy="862446"/>
          </a:xfrm>
          <a:prstGeom prst="roundRect">
            <a:avLst>
              <a:gd name="adj" fmla="val 15000"/>
            </a:avLst>
          </a:prstGeom>
          <a:solidFill>
            <a:srgbClr val="F2F9FC"/>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600" dirty="0" err="1" smtClean="0">
                <a:solidFill>
                  <a:srgbClr val="0070C0"/>
                </a:solidFill>
                <a:latin typeface="Huawei Sans" panose="020C0503030203020204" pitchFamily="34" charset="0"/>
              </a:rPr>
              <a:t>UdpTransportTarget</a:t>
            </a:r>
            <a:endParaRPr lang="en-US" altLang="zh-CN" sz="1600" kern="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圆角矩形 24"/>
          <p:cNvSpPr/>
          <p:nvPr/>
        </p:nvSpPr>
        <p:spPr>
          <a:xfrm>
            <a:off x="2443392" y="3391176"/>
            <a:ext cx="1443592" cy="862446"/>
          </a:xfrm>
          <a:prstGeom prst="roundRect">
            <a:avLst>
              <a:gd name="adj" fmla="val 15000"/>
            </a:avLst>
          </a:prstGeom>
          <a:solidFill>
            <a:srgbClr val="F2F9FC"/>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600" dirty="0" err="1" smtClean="0">
                <a:solidFill>
                  <a:srgbClr val="0070C0"/>
                </a:solidFill>
                <a:latin typeface="Huawei Sans" panose="020C0503030203020204" pitchFamily="34" charset="0"/>
              </a:rPr>
              <a:t>UsmUserData</a:t>
            </a:r>
            <a:endParaRPr lang="en-US" altLang="zh-CN" sz="1600" kern="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圆角矩形 25"/>
          <p:cNvSpPr/>
          <p:nvPr/>
        </p:nvSpPr>
        <p:spPr>
          <a:xfrm>
            <a:off x="925250" y="3391176"/>
            <a:ext cx="1348048" cy="862446"/>
          </a:xfrm>
          <a:prstGeom prst="roundRect">
            <a:avLst>
              <a:gd name="adj" fmla="val 15000"/>
            </a:avLst>
          </a:prstGeom>
          <a:solidFill>
            <a:srgbClr val="F2F9FC"/>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600" dirty="0" err="1" smtClean="0">
                <a:solidFill>
                  <a:srgbClr val="0070C0"/>
                </a:solidFill>
                <a:latin typeface="Huawei Sans" panose="020C0503030203020204" pitchFamily="34" charset="0"/>
              </a:rPr>
              <a:t>SnmpEngine</a:t>
            </a:r>
            <a:endParaRPr lang="en-US" altLang="zh-CN" sz="1600" kern="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圆角矩形 26"/>
          <p:cNvSpPr/>
          <p:nvPr/>
        </p:nvSpPr>
        <p:spPr>
          <a:xfrm>
            <a:off x="5668407" y="3391176"/>
            <a:ext cx="1348048" cy="862446"/>
          </a:xfrm>
          <a:prstGeom prst="roundRect">
            <a:avLst>
              <a:gd name="adj" fmla="val 15000"/>
            </a:avLst>
          </a:prstGeom>
          <a:solidFill>
            <a:srgbClr val="F2F9FC"/>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600" dirty="0" err="1" smtClean="0">
                <a:solidFill>
                  <a:srgbClr val="0070C0"/>
                </a:solidFill>
                <a:latin typeface="Huawei Sans" panose="020C0503030203020204" pitchFamily="34" charset="0"/>
              </a:rPr>
              <a:t>ContextData</a:t>
            </a:r>
            <a:endParaRPr lang="en-US" altLang="zh-CN" sz="1600" kern="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圆角矩形 27"/>
          <p:cNvSpPr/>
          <p:nvPr/>
        </p:nvSpPr>
        <p:spPr>
          <a:xfrm>
            <a:off x="7186549" y="3391176"/>
            <a:ext cx="1474373" cy="862446"/>
          </a:xfrm>
          <a:prstGeom prst="roundRect">
            <a:avLst>
              <a:gd name="adj" fmla="val 15000"/>
            </a:avLst>
          </a:prstGeom>
          <a:solidFill>
            <a:srgbClr val="F2F9FC"/>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600" dirty="0" err="1" smtClean="0">
                <a:solidFill>
                  <a:srgbClr val="0070C0"/>
                </a:solidFill>
                <a:latin typeface="Huawei Sans" panose="020C0503030203020204" pitchFamily="34" charset="0"/>
              </a:rPr>
              <a:t>ObjectIdenti</a:t>
            </a:r>
            <a:r>
              <a:rPr lang="en-US" altLang="zh-CN" sz="1600" dirty="0" err="1" smtClean="0">
                <a:solidFill>
                  <a:srgbClr val="0070C0"/>
                </a:solidFill>
                <a:latin typeface="Huawei Sans" panose="020C0503030203020204" pitchFamily="34" charset="0"/>
              </a:rPr>
              <a:t>t</a:t>
            </a:r>
            <a:r>
              <a:rPr lang="en-US" sz="1600" dirty="0" err="1" smtClean="0">
                <a:solidFill>
                  <a:srgbClr val="0070C0"/>
                </a:solidFill>
                <a:latin typeface="Huawei Sans" panose="020C0503030203020204" pitchFamily="34" charset="0"/>
              </a:rPr>
              <a:t>y</a:t>
            </a:r>
            <a:endParaRPr lang="en-US" altLang="zh-CN" sz="1600" kern="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圆角矩形 28"/>
          <p:cNvSpPr/>
          <p:nvPr/>
        </p:nvSpPr>
        <p:spPr>
          <a:xfrm>
            <a:off x="8831016" y="3391176"/>
            <a:ext cx="1474373" cy="862446"/>
          </a:xfrm>
          <a:prstGeom prst="roundRect">
            <a:avLst>
              <a:gd name="adj" fmla="val 15000"/>
            </a:avLst>
          </a:prstGeom>
          <a:solidFill>
            <a:srgbClr val="F2F9FC"/>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600" dirty="0" err="1" smtClean="0">
                <a:solidFill>
                  <a:srgbClr val="0070C0"/>
                </a:solidFill>
                <a:latin typeface="Huawei Sans" panose="020C0503030203020204" pitchFamily="34" charset="0"/>
              </a:rPr>
              <a:t>ObjectType</a:t>
            </a:r>
            <a:endParaRPr lang="en-US" altLang="zh-CN" sz="1600" kern="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63559326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PySNMP Encoding Process</a:t>
            </a:r>
            <a:endParaRPr lang="en-US" dirty="0"/>
          </a:p>
        </p:txBody>
      </p:sp>
      <p:sp>
        <p:nvSpPr>
          <p:cNvPr id="5" name="圆角矩形 4"/>
          <p:cNvSpPr/>
          <p:nvPr/>
        </p:nvSpPr>
        <p:spPr>
          <a:xfrm>
            <a:off x="2759108" y="1394744"/>
            <a:ext cx="2635978" cy="504000"/>
          </a:xfrm>
          <a:prstGeom prst="roundRect">
            <a:avLst>
              <a:gd name="adj" fmla="val 15000"/>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r>
              <a:rPr lang="en-US" sz="1400" dirty="0" smtClean="0">
                <a:solidFill>
                  <a:schemeClr val="tx1"/>
                </a:solidFill>
                <a:latin typeface="Huawei Sans" panose="020C0503030203020204" pitchFamily="34" charset="0"/>
              </a:rPr>
              <a:t>Import high-level APIs.</a:t>
            </a:r>
            <a:endParaRPr lang="en-US" sz="1400" dirty="0">
              <a:solidFill>
                <a:schemeClr val="tx1"/>
              </a:solidFill>
              <a:latin typeface="Huawei Sans" panose="020C0503030203020204" pitchFamily="34" charset="0"/>
            </a:endParaRPr>
          </a:p>
        </p:txBody>
      </p:sp>
      <p:sp>
        <p:nvSpPr>
          <p:cNvPr id="6" name="圆角矩形 5"/>
          <p:cNvSpPr/>
          <p:nvPr/>
        </p:nvSpPr>
        <p:spPr>
          <a:xfrm>
            <a:off x="2759108" y="2109078"/>
            <a:ext cx="2635978" cy="504000"/>
          </a:xfrm>
          <a:prstGeom prst="roundRect">
            <a:avLst>
              <a:gd name="adj" fmla="val 15000"/>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r>
              <a:rPr lang="en-US" sz="1400" dirty="0" smtClean="0">
                <a:solidFill>
                  <a:schemeClr val="tx1"/>
                </a:solidFill>
                <a:latin typeface="Huawei Sans" panose="020C0503030203020204" pitchFamily="34" charset="0"/>
              </a:rPr>
              <a:t>Create the SNMP engine.</a:t>
            </a:r>
            <a:endParaRPr lang="en-US" sz="1400" dirty="0">
              <a:solidFill>
                <a:schemeClr val="tx1"/>
              </a:solidFill>
              <a:latin typeface="Huawei Sans" panose="020C0503030203020204" pitchFamily="34" charset="0"/>
            </a:endParaRPr>
          </a:p>
        </p:txBody>
      </p:sp>
      <p:sp>
        <p:nvSpPr>
          <p:cNvPr id="7" name="圆角矩形 6"/>
          <p:cNvSpPr/>
          <p:nvPr/>
        </p:nvSpPr>
        <p:spPr>
          <a:xfrm>
            <a:off x="2759108" y="3537746"/>
            <a:ext cx="2635978" cy="504000"/>
          </a:xfrm>
          <a:prstGeom prst="roundRect">
            <a:avLst>
              <a:gd name="adj" fmla="val 15000"/>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r>
              <a:rPr lang="en-US" sz="1400" dirty="0" smtClean="0">
                <a:solidFill>
                  <a:schemeClr val="tx1"/>
                </a:solidFill>
                <a:latin typeface="Huawei Sans" panose="020C0503030203020204" pitchFamily="34" charset="0"/>
              </a:rPr>
              <a:t>Create information about managed devices.</a:t>
            </a:r>
            <a:endParaRPr lang="en-US" sz="1400" dirty="0">
              <a:solidFill>
                <a:schemeClr val="tx1"/>
              </a:solidFill>
              <a:latin typeface="Huawei Sans" panose="020C0503030203020204" pitchFamily="34" charset="0"/>
            </a:endParaRPr>
          </a:p>
        </p:txBody>
      </p:sp>
      <p:sp>
        <p:nvSpPr>
          <p:cNvPr id="13" name="圆角矩形 12"/>
          <p:cNvSpPr/>
          <p:nvPr/>
        </p:nvSpPr>
        <p:spPr>
          <a:xfrm>
            <a:off x="2759108" y="2823412"/>
            <a:ext cx="2635978" cy="504000"/>
          </a:xfrm>
          <a:prstGeom prst="roundRect">
            <a:avLst>
              <a:gd name="adj" fmla="val 15000"/>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r>
              <a:rPr lang="en-US" sz="1400" dirty="0" smtClean="0">
                <a:solidFill>
                  <a:schemeClr val="tx1"/>
                </a:solidFill>
                <a:latin typeface="Huawei Sans" panose="020C0503030203020204" pitchFamily="34" charset="0"/>
              </a:rPr>
              <a:t>Create user information.</a:t>
            </a:r>
            <a:endParaRPr lang="en-US" sz="1400" dirty="0">
              <a:solidFill>
                <a:schemeClr val="tx1"/>
              </a:solidFill>
              <a:latin typeface="Huawei Sans" panose="020C0503030203020204" pitchFamily="34" charset="0"/>
            </a:endParaRPr>
          </a:p>
        </p:txBody>
      </p:sp>
      <p:sp>
        <p:nvSpPr>
          <p:cNvPr id="21" name="圆角矩形 20"/>
          <p:cNvSpPr/>
          <p:nvPr/>
        </p:nvSpPr>
        <p:spPr>
          <a:xfrm>
            <a:off x="2759108" y="4252080"/>
            <a:ext cx="2635978" cy="504000"/>
          </a:xfrm>
          <a:prstGeom prst="roundRect">
            <a:avLst>
              <a:gd name="adj" fmla="val 15000"/>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r>
              <a:rPr lang="en-US" sz="1400" dirty="0" smtClean="0">
                <a:solidFill>
                  <a:schemeClr val="tx1"/>
                </a:solidFill>
                <a:latin typeface="Huawei Sans" panose="020C0503030203020204" pitchFamily="34" charset="0"/>
              </a:rPr>
              <a:t>Create an SNMP context.</a:t>
            </a:r>
            <a:endParaRPr lang="en-US" sz="1400" dirty="0">
              <a:solidFill>
                <a:schemeClr val="tx1"/>
              </a:solidFill>
              <a:latin typeface="Huawei Sans" panose="020C0503030203020204" pitchFamily="34" charset="0"/>
            </a:endParaRPr>
          </a:p>
        </p:txBody>
      </p:sp>
      <p:sp>
        <p:nvSpPr>
          <p:cNvPr id="25" name="圆角矩形 24"/>
          <p:cNvSpPr/>
          <p:nvPr/>
        </p:nvSpPr>
        <p:spPr>
          <a:xfrm>
            <a:off x="2759108" y="5680746"/>
            <a:ext cx="2635978" cy="504000"/>
          </a:xfrm>
          <a:prstGeom prst="roundRect">
            <a:avLst>
              <a:gd name="adj" fmla="val 15000"/>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r>
              <a:rPr lang="en-US" sz="1400" dirty="0" smtClean="0">
                <a:solidFill>
                  <a:schemeClr val="tx1"/>
                </a:solidFill>
                <a:latin typeface="Huawei Sans" panose="020C0503030203020204" pitchFamily="34" charset="0"/>
              </a:rPr>
              <a:t>Invoke basic SNMP operation methods.</a:t>
            </a:r>
            <a:endParaRPr lang="en-US" sz="1400" dirty="0">
              <a:solidFill>
                <a:schemeClr val="tx1"/>
              </a:solidFill>
              <a:latin typeface="Huawei Sans" panose="020C0503030203020204" pitchFamily="34" charset="0"/>
            </a:endParaRPr>
          </a:p>
        </p:txBody>
      </p:sp>
      <p:graphicFrame>
        <p:nvGraphicFramePr>
          <p:cNvPr id="16" name="表格 15"/>
          <p:cNvGraphicFramePr>
            <a:graphicFrameLocks noGrp="1"/>
          </p:cNvGraphicFramePr>
          <p:nvPr>
            <p:extLst/>
          </p:nvPr>
        </p:nvGraphicFramePr>
        <p:xfrm>
          <a:off x="6387518" y="1373483"/>
          <a:ext cx="2920645" cy="459444"/>
        </p:xfrm>
        <a:graphic>
          <a:graphicData uri="http://schemas.openxmlformats.org/drawingml/2006/table">
            <a:tbl>
              <a:tblPr firstRow="1" bandRow="1">
                <a:tableStyleId>{72833802-FEF1-4C79-8D5D-14CF1EAF98D9}</a:tableStyleId>
              </a:tblPr>
              <a:tblGrid>
                <a:gridCol w="2920645">
                  <a:extLst>
                    <a:ext uri="{9D8B030D-6E8A-4147-A177-3AD203B41FA5}">
                      <a16:colId xmlns="" xmlns:a16="http://schemas.microsoft.com/office/drawing/2014/main" val="20000"/>
                    </a:ext>
                  </a:extLst>
                </a:gridCol>
              </a:tblGrid>
              <a:tr h="459444">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b="0" dirty="0" smtClean="0">
                          <a:solidFill>
                            <a:schemeClr val="tx1"/>
                          </a:solidFill>
                          <a:latin typeface="Huawei Sans" panose="020C0503030203020204" pitchFamily="34" charset="0"/>
                        </a:rPr>
                        <a:t>from </a:t>
                      </a:r>
                      <a:r>
                        <a:rPr lang="en-US" sz="1400" b="0" dirty="0" err="1" smtClean="0">
                          <a:solidFill>
                            <a:schemeClr val="tx1"/>
                          </a:solidFill>
                          <a:latin typeface="Huawei Sans" panose="020C0503030203020204" pitchFamily="34" charset="0"/>
                        </a:rPr>
                        <a:t>pysnmp.hlapi</a:t>
                      </a:r>
                      <a:r>
                        <a:rPr lang="en-US" sz="1400" b="0" dirty="0" smtClean="0">
                          <a:solidFill>
                            <a:schemeClr val="tx1"/>
                          </a:solidFill>
                          <a:latin typeface="Huawei Sans" panose="020C0503030203020204" pitchFamily="34" charset="0"/>
                        </a:rPr>
                        <a:t> import *</a:t>
                      </a:r>
                      <a:endParaRPr lang="en-US" sz="1400" b="0" dirty="0">
                        <a:solidFill>
                          <a:schemeClr val="tx1"/>
                        </a:solidFill>
                        <a:latin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solidFill>
                  </a:tcPr>
                </a:tc>
                <a:extLst>
                  <a:ext uri="{0D108BD9-81ED-4DB2-BD59-A6C34878D82A}">
                    <a16:rowId xmlns="" xmlns:a16="http://schemas.microsoft.com/office/drawing/2014/main" val="10001"/>
                  </a:ext>
                </a:extLst>
              </a:tr>
            </a:tbl>
          </a:graphicData>
        </a:graphic>
      </p:graphicFrame>
      <p:graphicFrame>
        <p:nvGraphicFramePr>
          <p:cNvPr id="23" name="表格 22"/>
          <p:cNvGraphicFramePr>
            <a:graphicFrameLocks noGrp="1"/>
          </p:cNvGraphicFramePr>
          <p:nvPr>
            <p:extLst/>
          </p:nvPr>
        </p:nvGraphicFramePr>
        <p:xfrm>
          <a:off x="6387517" y="1952950"/>
          <a:ext cx="2920645" cy="609600"/>
        </p:xfrm>
        <a:graphic>
          <a:graphicData uri="http://schemas.openxmlformats.org/drawingml/2006/table">
            <a:tbl>
              <a:tblPr firstRow="1" bandRow="1">
                <a:tableStyleId>{72833802-FEF1-4C79-8D5D-14CF1EAF98D9}</a:tableStyleId>
              </a:tblPr>
              <a:tblGrid>
                <a:gridCol w="2920645">
                  <a:extLst>
                    <a:ext uri="{9D8B030D-6E8A-4147-A177-3AD203B41FA5}">
                      <a16:colId xmlns="" xmlns:a16="http://schemas.microsoft.com/office/drawing/2014/main" val="20000"/>
                    </a:ext>
                  </a:extLst>
                </a:gridCol>
              </a:tblGrid>
              <a:tr h="251443">
                <a:tc>
                  <a:txBody>
                    <a:bodyPr/>
                    <a:lstStyle/>
                    <a:p>
                      <a:pPr marL="0" algn="ctr" defTabSz="914034" rtl="0" eaLnBrk="1" fontAlgn="ctr" latinLnBrk="0" hangingPunct="1"/>
                      <a:r>
                        <a:rPr lang="en-US" sz="1400" dirty="0" err="1" smtClean="0">
                          <a:solidFill>
                            <a:schemeClr val="bg1"/>
                          </a:solidFill>
                          <a:latin typeface="Huawei Sans" panose="020C0503030203020204" pitchFamily="34" charset="0"/>
                        </a:rPr>
                        <a:t>SnmpEngine</a:t>
                      </a:r>
                      <a:r>
                        <a:rPr lang="en-US" sz="1400" dirty="0" smtClean="0">
                          <a:solidFill>
                            <a:schemeClr val="bg1"/>
                          </a:solidFill>
                          <a:latin typeface="Huawei Sans" panose="020C0503030203020204" pitchFamily="34" charset="0"/>
                        </a:rPr>
                        <a:t> class</a:t>
                      </a:r>
                      <a:endParaRPr lang="en-US" altLang="zh-CN" sz="1400" b="0" kern="1200" dirty="0">
                        <a:solidFill>
                          <a:schemeClr val="bg1"/>
                        </a:solidFill>
                        <a:latin typeface="Huawei Sans" panose="020C0503030203020204" pitchFamily="34" charset="0"/>
                        <a:ea typeface="+mn-ea"/>
                        <a:cs typeface="+mn-cs"/>
                      </a:endParaRP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extLst>
                  <a:ext uri="{0D108BD9-81ED-4DB2-BD59-A6C34878D82A}">
                    <a16:rowId xmlns="" xmlns:a16="http://schemas.microsoft.com/office/drawing/2014/main" val="10000"/>
                  </a:ext>
                </a:extLst>
              </a:tr>
              <a:tr h="262147">
                <a:tc>
                  <a:txBody>
                    <a:bodyPr/>
                    <a:lstStyle/>
                    <a:p>
                      <a:pPr fontAlgn="ctr"/>
                      <a:r>
                        <a:rPr lang="en-US" sz="1400" dirty="0" smtClean="0">
                          <a:latin typeface="Huawei Sans" panose="020C0503030203020204" pitchFamily="34" charset="0"/>
                        </a:rPr>
                        <a:t>Engine = </a:t>
                      </a:r>
                      <a:r>
                        <a:rPr lang="en-US" sz="1400" dirty="0" err="1" smtClean="0">
                          <a:latin typeface="Huawei Sans" panose="020C0503030203020204" pitchFamily="34" charset="0"/>
                        </a:rPr>
                        <a:t>SnmpEngine</a:t>
                      </a:r>
                      <a:r>
                        <a:rPr lang="en-US" sz="1400" dirty="0" smtClean="0">
                          <a:latin typeface="Huawei Sans" panose="020C0503030203020204" pitchFamily="34" charset="0"/>
                        </a:rPr>
                        <a:t>()</a:t>
                      </a:r>
                      <a:endParaRPr lang="en-US" sz="1400" dirty="0">
                        <a:latin typeface="Huawei Sans" panose="020C0503030203020204" pitchFamily="34" charset="0"/>
                      </a:endParaRP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solidFill>
                  </a:tcPr>
                </a:tc>
                <a:extLst>
                  <a:ext uri="{0D108BD9-81ED-4DB2-BD59-A6C34878D82A}">
                    <a16:rowId xmlns="" xmlns:a16="http://schemas.microsoft.com/office/drawing/2014/main" val="10001"/>
                  </a:ext>
                </a:extLst>
              </a:tr>
            </a:tbl>
          </a:graphicData>
        </a:graphic>
      </p:graphicFrame>
      <p:sp>
        <p:nvSpPr>
          <p:cNvPr id="24" name="Right Arrow 157">
            <a:extLst>
              <a:ext uri="{FF2B5EF4-FFF2-40B4-BE49-F238E27FC236}">
                <a16:creationId xmlns="" xmlns:a16="http://schemas.microsoft.com/office/drawing/2014/main" id="{684E91EA-140B-45B9-BF7F-1CCCF5A4DAFF}"/>
              </a:ext>
            </a:extLst>
          </p:cNvPr>
          <p:cNvSpPr/>
          <p:nvPr/>
        </p:nvSpPr>
        <p:spPr>
          <a:xfrm rot="10800000">
            <a:off x="5634631" y="2093090"/>
            <a:ext cx="666495" cy="420164"/>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2700">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Right Arrow 157">
            <a:extLst>
              <a:ext uri="{FF2B5EF4-FFF2-40B4-BE49-F238E27FC236}">
                <a16:creationId xmlns="" xmlns:a16="http://schemas.microsoft.com/office/drawing/2014/main" id="{684E91EA-140B-45B9-BF7F-1CCCF5A4DAFF}"/>
              </a:ext>
            </a:extLst>
          </p:cNvPr>
          <p:cNvSpPr/>
          <p:nvPr/>
        </p:nvSpPr>
        <p:spPr>
          <a:xfrm rot="10800000">
            <a:off x="5634631" y="1385798"/>
            <a:ext cx="666495" cy="420164"/>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2700">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28" name="表格 27"/>
          <p:cNvGraphicFramePr>
            <a:graphicFrameLocks noGrp="1"/>
          </p:cNvGraphicFramePr>
          <p:nvPr>
            <p:extLst/>
          </p:nvPr>
        </p:nvGraphicFramePr>
        <p:xfrm>
          <a:off x="6387518" y="2601819"/>
          <a:ext cx="4111529" cy="822960"/>
        </p:xfrm>
        <a:graphic>
          <a:graphicData uri="http://schemas.openxmlformats.org/drawingml/2006/table">
            <a:tbl>
              <a:tblPr firstRow="1" bandRow="1">
                <a:tableStyleId>{72833802-FEF1-4C79-8D5D-14CF1EAF98D9}</a:tableStyleId>
              </a:tblPr>
              <a:tblGrid>
                <a:gridCol w="4111529">
                  <a:extLst>
                    <a:ext uri="{9D8B030D-6E8A-4147-A177-3AD203B41FA5}">
                      <a16:colId xmlns="" xmlns:a16="http://schemas.microsoft.com/office/drawing/2014/main" val="20000"/>
                    </a:ext>
                  </a:extLst>
                </a:gridCol>
              </a:tblGrid>
              <a:tr h="251443">
                <a:tc>
                  <a:txBody>
                    <a:bodyPr/>
                    <a:lstStyle/>
                    <a:p>
                      <a:pPr marL="0" algn="ctr" defTabSz="914034" rtl="0" eaLnBrk="1" fontAlgn="ctr" latinLnBrk="0" hangingPunct="1"/>
                      <a:r>
                        <a:rPr lang="en-US" sz="1400" dirty="0" err="1" smtClean="0">
                          <a:solidFill>
                            <a:schemeClr val="bg1"/>
                          </a:solidFill>
                          <a:latin typeface="Huawei Sans" panose="020C0503030203020204" pitchFamily="34" charset="0"/>
                        </a:rPr>
                        <a:t>UsmUserData</a:t>
                      </a:r>
                      <a:r>
                        <a:rPr lang="en-US" sz="1400" dirty="0" smtClean="0">
                          <a:solidFill>
                            <a:schemeClr val="bg1"/>
                          </a:solidFill>
                          <a:latin typeface="Huawei Sans" panose="020C0503030203020204" pitchFamily="34" charset="0"/>
                        </a:rPr>
                        <a:t> class</a:t>
                      </a:r>
                      <a:endParaRPr lang="en-US" altLang="zh-CN" sz="1400" b="0" kern="1200" dirty="0">
                        <a:solidFill>
                          <a:schemeClr val="bg1"/>
                        </a:solidFill>
                        <a:latin typeface="Huawei Sans" panose="020C0503030203020204" pitchFamily="34" charset="0"/>
                        <a:ea typeface="+mn-ea"/>
                        <a:cs typeface="+mn-cs"/>
                      </a:endParaRP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extLst>
                  <a:ext uri="{0D108BD9-81ED-4DB2-BD59-A6C34878D82A}">
                    <a16:rowId xmlns="" xmlns:a16="http://schemas.microsoft.com/office/drawing/2014/main" val="10000"/>
                  </a:ext>
                </a:extLst>
              </a:tr>
              <a:tr h="262147">
                <a:tc>
                  <a:txBody>
                    <a:bodyPr/>
                    <a:lstStyle/>
                    <a:p>
                      <a:pPr fontAlgn="ctr"/>
                      <a:r>
                        <a:rPr lang="en-US" sz="1400" dirty="0" err="1" smtClean="0">
                          <a:latin typeface="Huawei Sans" panose="020C0503030203020204" pitchFamily="34" charset="0"/>
                        </a:rPr>
                        <a:t>userData</a:t>
                      </a:r>
                      <a:r>
                        <a:rPr lang="en-US" sz="1400" dirty="0" smtClean="0">
                          <a:latin typeface="Huawei Sans" panose="020C0503030203020204" pitchFamily="34" charset="0"/>
                        </a:rPr>
                        <a:t> = </a:t>
                      </a:r>
                      <a:r>
                        <a:rPr lang="en-US" sz="1400" dirty="0" err="1" smtClean="0">
                          <a:solidFill>
                            <a:schemeClr val="tx1"/>
                          </a:solidFill>
                          <a:latin typeface="Huawei Sans" panose="020C0503030203020204" pitchFamily="34" charset="0"/>
                        </a:rPr>
                        <a:t>UsmUserData</a:t>
                      </a:r>
                      <a:r>
                        <a:rPr lang="en-US" sz="1400" dirty="0" smtClean="0">
                          <a:solidFill>
                            <a:schemeClr val="tx1"/>
                          </a:solidFill>
                          <a:latin typeface="Huawei Sans" panose="020C0503030203020204" pitchFamily="34" charset="0"/>
                        </a:rPr>
                        <a:t>(</a:t>
                      </a:r>
                      <a:r>
                        <a:rPr lang="en-US" sz="1400" dirty="0" err="1" smtClean="0">
                          <a:solidFill>
                            <a:schemeClr val="tx1"/>
                          </a:solidFill>
                          <a:latin typeface="Huawei Sans" panose="020C0503030203020204" pitchFamily="34" charset="0"/>
                        </a:rPr>
                        <a:t>userName</a:t>
                      </a:r>
                      <a:r>
                        <a:rPr lang="en-US" sz="1400" dirty="0" smtClean="0">
                          <a:solidFill>
                            <a:schemeClr val="tx1"/>
                          </a:solidFill>
                          <a:latin typeface="Huawei Sans" panose="020C0503030203020204" pitchFamily="34" charset="0"/>
                        </a:rPr>
                        <a:t>='</a:t>
                      </a:r>
                      <a:r>
                        <a:rPr lang="en-US" sz="1400" dirty="0" err="1" smtClean="0">
                          <a:solidFill>
                            <a:schemeClr val="tx1"/>
                          </a:solidFill>
                          <a:latin typeface="Huawei Sans" panose="020C0503030203020204" pitchFamily="34" charset="0"/>
                        </a:rPr>
                        <a:t>testuser</a:t>
                      </a:r>
                      <a:r>
                        <a:rPr lang="en-US" sz="1400" dirty="0" smtClean="0">
                          <a:solidFill>
                            <a:schemeClr val="tx1"/>
                          </a:solidFill>
                          <a:latin typeface="Huawei Sans" panose="020C0503030203020204" pitchFamily="34" charset="0"/>
                        </a:rPr>
                        <a:t>',</a:t>
                      </a:r>
                    </a:p>
                    <a:p>
                      <a:pPr fontAlgn="ctr"/>
                      <a:r>
                        <a:rPr lang="en-US" sz="1400" dirty="0" smtClean="0">
                          <a:solidFill>
                            <a:schemeClr val="tx1"/>
                          </a:solidFill>
                          <a:latin typeface="Huawei Sans" panose="020C0503030203020204" pitchFamily="34" charset="0"/>
                        </a:rPr>
                        <a:t> </a:t>
                      </a:r>
                      <a:r>
                        <a:rPr lang="en-US" sz="1400" dirty="0" err="1" smtClean="0">
                          <a:solidFill>
                            <a:schemeClr val="tx1"/>
                          </a:solidFill>
                          <a:latin typeface="Huawei Sans" panose="020C0503030203020204" pitchFamily="34" charset="0"/>
                        </a:rPr>
                        <a:t>authKey</a:t>
                      </a:r>
                      <a:r>
                        <a:rPr lang="en-US" sz="1400" dirty="0" smtClean="0">
                          <a:solidFill>
                            <a:schemeClr val="tx1"/>
                          </a:solidFill>
                          <a:latin typeface="Huawei Sans" panose="020C0503030203020204" pitchFamily="34" charset="0"/>
                        </a:rPr>
                        <a:t>=&lt;AUTHKEY&gt;, </a:t>
                      </a:r>
                      <a:r>
                        <a:rPr lang="en-US" sz="1400" dirty="0" err="1" smtClean="0">
                          <a:solidFill>
                            <a:schemeClr val="tx1"/>
                          </a:solidFill>
                          <a:latin typeface="Huawei Sans" panose="020C0503030203020204" pitchFamily="34" charset="0"/>
                        </a:rPr>
                        <a:t>privKey</a:t>
                      </a:r>
                      <a:r>
                        <a:rPr lang="en-US" sz="1400" dirty="0" smtClean="0">
                          <a:solidFill>
                            <a:schemeClr val="tx1"/>
                          </a:solidFill>
                          <a:latin typeface="Huawei Sans" panose="020C0503030203020204" pitchFamily="34" charset="0"/>
                        </a:rPr>
                        <a:t>=&lt;PRIVKEY&gt;)</a:t>
                      </a:r>
                      <a:endParaRPr lang="en-US" altLang="zh-CN" sz="1400" dirty="0">
                        <a:latin typeface="Huawei Sans" panose="020C0503030203020204" pitchFamily="34" charset="0"/>
                      </a:endParaRP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solidFill>
                  </a:tcPr>
                </a:tc>
                <a:extLst>
                  <a:ext uri="{0D108BD9-81ED-4DB2-BD59-A6C34878D82A}">
                    <a16:rowId xmlns="" xmlns:a16="http://schemas.microsoft.com/office/drawing/2014/main" val="10001"/>
                  </a:ext>
                </a:extLst>
              </a:tr>
            </a:tbl>
          </a:graphicData>
        </a:graphic>
      </p:graphicFrame>
      <p:sp>
        <p:nvSpPr>
          <p:cNvPr id="29" name="Right Arrow 157">
            <a:extLst>
              <a:ext uri="{FF2B5EF4-FFF2-40B4-BE49-F238E27FC236}">
                <a16:creationId xmlns="" xmlns:a16="http://schemas.microsoft.com/office/drawing/2014/main" id="{684E91EA-140B-45B9-BF7F-1CCCF5A4DAFF}"/>
              </a:ext>
            </a:extLst>
          </p:cNvPr>
          <p:cNvSpPr/>
          <p:nvPr/>
        </p:nvSpPr>
        <p:spPr>
          <a:xfrm rot="10800000">
            <a:off x="5634630" y="2803217"/>
            <a:ext cx="666495" cy="420164"/>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2700">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Right Arrow 157">
            <a:extLst>
              <a:ext uri="{FF2B5EF4-FFF2-40B4-BE49-F238E27FC236}">
                <a16:creationId xmlns="" xmlns:a16="http://schemas.microsoft.com/office/drawing/2014/main" id="{684E91EA-140B-45B9-BF7F-1CCCF5A4DAFF}"/>
              </a:ext>
            </a:extLst>
          </p:cNvPr>
          <p:cNvSpPr/>
          <p:nvPr/>
        </p:nvSpPr>
        <p:spPr>
          <a:xfrm rot="10800000">
            <a:off x="5634631" y="3537408"/>
            <a:ext cx="666495" cy="420164"/>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2700">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圆角矩形 34"/>
          <p:cNvSpPr/>
          <p:nvPr/>
        </p:nvSpPr>
        <p:spPr>
          <a:xfrm>
            <a:off x="2759108" y="4966414"/>
            <a:ext cx="2635978" cy="504000"/>
          </a:xfrm>
          <a:prstGeom prst="roundRect">
            <a:avLst>
              <a:gd name="adj" fmla="val 15000"/>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r>
              <a:rPr lang="en-US" sz="1400" dirty="0" smtClean="0">
                <a:solidFill>
                  <a:schemeClr val="tx1"/>
                </a:solidFill>
                <a:latin typeface="Huawei Sans" panose="020C0503030203020204" pitchFamily="34" charset="0"/>
              </a:rPr>
              <a:t>Create MIB objects.</a:t>
            </a:r>
            <a:endParaRPr lang="en-US" sz="1400" dirty="0">
              <a:solidFill>
                <a:schemeClr val="tx1"/>
              </a:solidFill>
              <a:latin typeface="Huawei Sans" panose="020C0503030203020204" pitchFamily="34" charset="0"/>
            </a:endParaRPr>
          </a:p>
        </p:txBody>
      </p:sp>
      <p:cxnSp>
        <p:nvCxnSpPr>
          <p:cNvPr id="18" name="直接箭头连接符 17"/>
          <p:cNvCxnSpPr>
            <a:stCxn id="5" idx="2"/>
            <a:endCxn id="6" idx="0"/>
          </p:cNvCxnSpPr>
          <p:nvPr/>
        </p:nvCxnSpPr>
        <p:spPr>
          <a:xfrm>
            <a:off x="4077097" y="1898744"/>
            <a:ext cx="0" cy="210334"/>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6" name="直接箭头连接符 35"/>
          <p:cNvCxnSpPr>
            <a:stCxn id="6" idx="2"/>
          </p:cNvCxnSpPr>
          <p:nvPr/>
        </p:nvCxnSpPr>
        <p:spPr>
          <a:xfrm>
            <a:off x="4077097" y="2613078"/>
            <a:ext cx="0" cy="22805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7" name="直接箭头连接符 36"/>
          <p:cNvCxnSpPr>
            <a:stCxn id="13" idx="2"/>
          </p:cNvCxnSpPr>
          <p:nvPr/>
        </p:nvCxnSpPr>
        <p:spPr>
          <a:xfrm>
            <a:off x="4077097" y="3327412"/>
            <a:ext cx="0" cy="187038"/>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8" name="直接箭头连接符 37"/>
          <p:cNvCxnSpPr>
            <a:stCxn id="7" idx="2"/>
          </p:cNvCxnSpPr>
          <p:nvPr/>
        </p:nvCxnSpPr>
        <p:spPr>
          <a:xfrm>
            <a:off x="4077097" y="4041746"/>
            <a:ext cx="0" cy="189692"/>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9" name="直接箭头连接符 38"/>
          <p:cNvCxnSpPr>
            <a:stCxn id="21" idx="2"/>
          </p:cNvCxnSpPr>
          <p:nvPr/>
        </p:nvCxnSpPr>
        <p:spPr>
          <a:xfrm>
            <a:off x="4077097" y="4756080"/>
            <a:ext cx="0" cy="200011"/>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0" name="直接箭头连接符 39"/>
          <p:cNvCxnSpPr>
            <a:stCxn id="35" idx="2"/>
          </p:cNvCxnSpPr>
          <p:nvPr/>
        </p:nvCxnSpPr>
        <p:spPr>
          <a:xfrm>
            <a:off x="4077097" y="5470414"/>
            <a:ext cx="0" cy="210332"/>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graphicFrame>
        <p:nvGraphicFramePr>
          <p:cNvPr id="26" name="表格 25"/>
          <p:cNvGraphicFramePr>
            <a:graphicFrameLocks noGrp="1"/>
          </p:cNvGraphicFramePr>
          <p:nvPr>
            <p:extLst/>
          </p:nvPr>
        </p:nvGraphicFramePr>
        <p:xfrm>
          <a:off x="6387518" y="3457447"/>
          <a:ext cx="3738550" cy="609600"/>
        </p:xfrm>
        <a:graphic>
          <a:graphicData uri="http://schemas.openxmlformats.org/drawingml/2006/table">
            <a:tbl>
              <a:tblPr firstRow="1" bandRow="1">
                <a:tableStyleId>{72833802-FEF1-4C79-8D5D-14CF1EAF98D9}</a:tableStyleId>
              </a:tblPr>
              <a:tblGrid>
                <a:gridCol w="3738550">
                  <a:extLst>
                    <a:ext uri="{9D8B030D-6E8A-4147-A177-3AD203B41FA5}">
                      <a16:colId xmlns="" xmlns:a16="http://schemas.microsoft.com/office/drawing/2014/main" val="20000"/>
                    </a:ext>
                  </a:extLst>
                </a:gridCol>
              </a:tblGrid>
              <a:tr h="251443">
                <a:tc>
                  <a:txBody>
                    <a:bodyPr/>
                    <a:lstStyle/>
                    <a:p>
                      <a:pPr marL="0" algn="ctr" defTabSz="914034" rtl="0" eaLnBrk="1" fontAlgn="ctr" latinLnBrk="0" hangingPunct="1"/>
                      <a:r>
                        <a:rPr lang="en-US" sz="1400" dirty="0" err="1" smtClean="0">
                          <a:solidFill>
                            <a:schemeClr val="bg1"/>
                          </a:solidFill>
                          <a:latin typeface="Huawei Sans" panose="020C0503030203020204" pitchFamily="34" charset="0"/>
                        </a:rPr>
                        <a:t>UdpTransportTarget</a:t>
                      </a:r>
                      <a:r>
                        <a:rPr lang="en-US" sz="1400" dirty="0" smtClean="0">
                          <a:solidFill>
                            <a:schemeClr val="bg1"/>
                          </a:solidFill>
                          <a:latin typeface="Huawei Sans" panose="020C0503030203020204" pitchFamily="34" charset="0"/>
                        </a:rPr>
                        <a:t> class</a:t>
                      </a:r>
                      <a:endParaRPr lang="en-US" altLang="zh-CN" sz="1400" b="0" kern="1200" dirty="0">
                        <a:solidFill>
                          <a:schemeClr val="bg1"/>
                        </a:solidFill>
                        <a:latin typeface="Huawei Sans" panose="020C0503030203020204" pitchFamily="34" charset="0"/>
                        <a:ea typeface="+mn-ea"/>
                        <a:cs typeface="+mn-cs"/>
                      </a:endParaRP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extLst>
                  <a:ext uri="{0D108BD9-81ED-4DB2-BD59-A6C34878D82A}">
                    <a16:rowId xmlns="" xmlns:a16="http://schemas.microsoft.com/office/drawing/2014/main" val="10000"/>
                  </a:ext>
                </a:extLst>
              </a:tr>
              <a:tr h="262147">
                <a:tc>
                  <a:txBody>
                    <a:bodyPr/>
                    <a:lstStyle/>
                    <a:p>
                      <a:pPr fontAlgn="ctr"/>
                      <a:r>
                        <a:rPr lang="en-US" sz="1400" dirty="0" smtClean="0">
                          <a:latin typeface="Huawei Sans" panose="020C0503030203020204" pitchFamily="34" charset="0"/>
                        </a:rPr>
                        <a:t>target = </a:t>
                      </a:r>
                      <a:r>
                        <a:rPr lang="en-US" sz="1400" dirty="0" err="1" smtClean="0">
                          <a:latin typeface="Huawei Sans" panose="020C0503030203020204" pitchFamily="34" charset="0"/>
                        </a:rPr>
                        <a:t>UdpTransportTarget</a:t>
                      </a:r>
                      <a:r>
                        <a:rPr lang="en-US" sz="1400" dirty="0" smtClean="0">
                          <a:latin typeface="Huawei Sans" panose="020C0503030203020204" pitchFamily="34" charset="0"/>
                        </a:rPr>
                        <a:t>((host, port))</a:t>
                      </a:r>
                      <a:endParaRPr lang="en-US" sz="1400" dirty="0">
                        <a:latin typeface="Huawei Sans" panose="020C0503030203020204" pitchFamily="34" charset="0"/>
                      </a:endParaRP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solidFill>
                  </a:tcPr>
                </a:tc>
                <a:extLst>
                  <a:ext uri="{0D108BD9-81ED-4DB2-BD59-A6C34878D82A}">
                    <a16:rowId xmlns="" xmlns:a16="http://schemas.microsoft.com/office/drawing/2014/main" val="10001"/>
                  </a:ext>
                </a:extLst>
              </a:tr>
            </a:tbl>
          </a:graphicData>
        </a:graphic>
      </p:graphicFrame>
      <p:sp>
        <p:nvSpPr>
          <p:cNvPr id="34" name="Right Arrow 157">
            <a:extLst>
              <a:ext uri="{FF2B5EF4-FFF2-40B4-BE49-F238E27FC236}">
                <a16:creationId xmlns="" xmlns:a16="http://schemas.microsoft.com/office/drawing/2014/main" id="{684E91EA-140B-45B9-BF7F-1CCCF5A4DAFF}"/>
              </a:ext>
            </a:extLst>
          </p:cNvPr>
          <p:cNvSpPr/>
          <p:nvPr/>
        </p:nvSpPr>
        <p:spPr>
          <a:xfrm rot="10800000">
            <a:off x="5634631" y="4224093"/>
            <a:ext cx="666495" cy="420164"/>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2700">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41" name="表格 40"/>
          <p:cNvGraphicFramePr>
            <a:graphicFrameLocks noGrp="1"/>
          </p:cNvGraphicFramePr>
          <p:nvPr>
            <p:extLst/>
          </p:nvPr>
        </p:nvGraphicFramePr>
        <p:xfrm>
          <a:off x="6387518" y="4144132"/>
          <a:ext cx="3738550" cy="609600"/>
        </p:xfrm>
        <a:graphic>
          <a:graphicData uri="http://schemas.openxmlformats.org/drawingml/2006/table">
            <a:tbl>
              <a:tblPr firstRow="1" bandRow="1">
                <a:tableStyleId>{72833802-FEF1-4C79-8D5D-14CF1EAF98D9}</a:tableStyleId>
              </a:tblPr>
              <a:tblGrid>
                <a:gridCol w="3738550">
                  <a:extLst>
                    <a:ext uri="{9D8B030D-6E8A-4147-A177-3AD203B41FA5}">
                      <a16:colId xmlns="" xmlns:a16="http://schemas.microsoft.com/office/drawing/2014/main" val="20000"/>
                    </a:ext>
                  </a:extLst>
                </a:gridCol>
              </a:tblGrid>
              <a:tr h="251443">
                <a:tc>
                  <a:txBody>
                    <a:bodyPr/>
                    <a:lstStyle/>
                    <a:p>
                      <a:pPr marL="0" algn="ctr" defTabSz="914034" rtl="0" eaLnBrk="1" fontAlgn="ctr" latinLnBrk="0" hangingPunct="1"/>
                      <a:r>
                        <a:rPr lang="en-US" sz="1400" dirty="0" err="1" smtClean="0">
                          <a:solidFill>
                            <a:schemeClr val="bg1"/>
                          </a:solidFill>
                          <a:latin typeface="Huawei Sans" panose="020C0503030203020204" pitchFamily="34" charset="0"/>
                        </a:rPr>
                        <a:t>ContextData</a:t>
                      </a:r>
                      <a:r>
                        <a:rPr lang="en-US" sz="1400" dirty="0" smtClean="0">
                          <a:solidFill>
                            <a:schemeClr val="bg1"/>
                          </a:solidFill>
                          <a:latin typeface="Huawei Sans" panose="020C0503030203020204" pitchFamily="34" charset="0"/>
                        </a:rPr>
                        <a:t> class</a:t>
                      </a:r>
                      <a:endParaRPr lang="en-US" altLang="zh-CN" sz="1400" b="0" kern="1200" dirty="0">
                        <a:solidFill>
                          <a:schemeClr val="bg1"/>
                        </a:solidFill>
                        <a:latin typeface="Huawei Sans" panose="020C0503030203020204" pitchFamily="34" charset="0"/>
                        <a:ea typeface="+mn-ea"/>
                        <a:cs typeface="+mn-cs"/>
                      </a:endParaRP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extLst>
                  <a:ext uri="{0D108BD9-81ED-4DB2-BD59-A6C34878D82A}">
                    <a16:rowId xmlns="" xmlns:a16="http://schemas.microsoft.com/office/drawing/2014/main" val="10000"/>
                  </a:ext>
                </a:extLst>
              </a:tr>
              <a:tr h="262147">
                <a:tc>
                  <a:txBody>
                    <a:bodyPr/>
                    <a:lstStyle/>
                    <a:p>
                      <a:pPr fontAlgn="ctr"/>
                      <a:r>
                        <a:rPr lang="en-US" sz="1400" dirty="0" smtClean="0">
                          <a:latin typeface="Huawei Sans" panose="020C0503030203020204" pitchFamily="34" charset="0"/>
                        </a:rPr>
                        <a:t>context = </a:t>
                      </a:r>
                      <a:r>
                        <a:rPr lang="en-US" sz="1400" dirty="0" err="1" smtClean="0">
                          <a:latin typeface="Huawei Sans" panose="020C0503030203020204" pitchFamily="34" charset="0"/>
                        </a:rPr>
                        <a:t>ContextData</a:t>
                      </a:r>
                      <a:r>
                        <a:rPr lang="en-US" sz="1400" dirty="0" smtClean="0">
                          <a:latin typeface="Huawei Sans" panose="020C0503030203020204" pitchFamily="34" charset="0"/>
                        </a:rPr>
                        <a:t>() </a:t>
                      </a:r>
                      <a:endParaRPr lang="en-US" sz="1400" dirty="0">
                        <a:latin typeface="Huawei Sans" panose="020C0503030203020204" pitchFamily="34" charset="0"/>
                      </a:endParaRP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solidFill>
                  </a:tcPr>
                </a:tc>
                <a:extLst>
                  <a:ext uri="{0D108BD9-81ED-4DB2-BD59-A6C34878D82A}">
                    <a16:rowId xmlns="" xmlns:a16="http://schemas.microsoft.com/office/drawing/2014/main" val="10001"/>
                  </a:ext>
                </a:extLst>
              </a:tr>
            </a:tbl>
          </a:graphicData>
        </a:graphic>
      </p:graphicFrame>
      <p:sp>
        <p:nvSpPr>
          <p:cNvPr id="42" name="Right Arrow 157">
            <a:extLst>
              <a:ext uri="{FF2B5EF4-FFF2-40B4-BE49-F238E27FC236}">
                <a16:creationId xmlns="" xmlns:a16="http://schemas.microsoft.com/office/drawing/2014/main" id="{684E91EA-140B-45B9-BF7F-1CCCF5A4DAFF}"/>
              </a:ext>
            </a:extLst>
          </p:cNvPr>
          <p:cNvSpPr/>
          <p:nvPr/>
        </p:nvSpPr>
        <p:spPr>
          <a:xfrm rot="10800000">
            <a:off x="5634631" y="4972597"/>
            <a:ext cx="666495" cy="420164"/>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2700">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43" name="表格 42"/>
          <p:cNvGraphicFramePr>
            <a:graphicFrameLocks noGrp="1"/>
          </p:cNvGraphicFramePr>
          <p:nvPr>
            <p:extLst/>
          </p:nvPr>
        </p:nvGraphicFramePr>
        <p:xfrm>
          <a:off x="6387518" y="4892636"/>
          <a:ext cx="4472476" cy="609600"/>
        </p:xfrm>
        <a:graphic>
          <a:graphicData uri="http://schemas.openxmlformats.org/drawingml/2006/table">
            <a:tbl>
              <a:tblPr firstRow="1" bandRow="1">
                <a:tableStyleId>{72833802-FEF1-4C79-8D5D-14CF1EAF98D9}</a:tableStyleId>
              </a:tblPr>
              <a:tblGrid>
                <a:gridCol w="4472476">
                  <a:extLst>
                    <a:ext uri="{9D8B030D-6E8A-4147-A177-3AD203B41FA5}">
                      <a16:colId xmlns="" xmlns:a16="http://schemas.microsoft.com/office/drawing/2014/main" val="20000"/>
                    </a:ext>
                  </a:extLst>
                </a:gridCol>
              </a:tblGrid>
              <a:tr h="251443">
                <a:tc>
                  <a:txBody>
                    <a:bodyPr/>
                    <a:lstStyle/>
                    <a:p>
                      <a:pPr marL="0" algn="ctr" defTabSz="914034" rtl="0" eaLnBrk="1" fontAlgn="ctr" latinLnBrk="0" hangingPunct="1"/>
                      <a:r>
                        <a:rPr lang="en-US" sz="1400" dirty="0" err="1" smtClean="0">
                          <a:solidFill>
                            <a:schemeClr val="bg1"/>
                          </a:solidFill>
                          <a:latin typeface="Huawei Sans" panose="020C0503030203020204" pitchFamily="34" charset="0"/>
                        </a:rPr>
                        <a:t>ObjectType</a:t>
                      </a:r>
                      <a:r>
                        <a:rPr lang="en-US" sz="1400" dirty="0" smtClean="0">
                          <a:solidFill>
                            <a:schemeClr val="bg1"/>
                          </a:solidFill>
                          <a:latin typeface="Huawei Sans" panose="020C0503030203020204" pitchFamily="34" charset="0"/>
                        </a:rPr>
                        <a:t> class</a:t>
                      </a:r>
                      <a:endParaRPr lang="en-US" altLang="zh-CN" sz="1400" b="0" kern="1200" dirty="0">
                        <a:solidFill>
                          <a:schemeClr val="bg1"/>
                        </a:solidFill>
                        <a:latin typeface="Huawei Sans" panose="020C0503030203020204" pitchFamily="34" charset="0"/>
                        <a:ea typeface="+mn-ea"/>
                        <a:cs typeface="+mn-cs"/>
                      </a:endParaRP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extLst>
                  <a:ext uri="{0D108BD9-81ED-4DB2-BD59-A6C34878D82A}">
                    <a16:rowId xmlns="" xmlns:a16="http://schemas.microsoft.com/office/drawing/2014/main" val="10000"/>
                  </a:ext>
                </a:extLst>
              </a:tr>
              <a:tr h="262147">
                <a:tc>
                  <a:txBody>
                    <a:bodyPr/>
                    <a:lstStyle/>
                    <a:p>
                      <a:pPr fontAlgn="ctr"/>
                      <a:r>
                        <a:rPr lang="en-US" sz="1400" dirty="0" smtClean="0">
                          <a:latin typeface="Huawei Sans" panose="020C0503030203020204" pitchFamily="34" charset="0"/>
                        </a:rPr>
                        <a:t>obj1 = </a:t>
                      </a:r>
                      <a:r>
                        <a:rPr lang="en-US" sz="1400" dirty="0" err="1" smtClean="0">
                          <a:latin typeface="Huawei Sans" panose="020C0503030203020204" pitchFamily="34" charset="0"/>
                        </a:rPr>
                        <a:t>ObjectType</a:t>
                      </a:r>
                      <a:r>
                        <a:rPr lang="en-US" sz="1400" dirty="0" smtClean="0">
                          <a:latin typeface="Huawei Sans" panose="020C0503030203020204" pitchFamily="34" charset="0"/>
                        </a:rPr>
                        <a:t>(</a:t>
                      </a:r>
                      <a:r>
                        <a:rPr lang="en-US" sz="1400" dirty="0" err="1" smtClean="0">
                          <a:latin typeface="Huawei Sans" panose="020C0503030203020204" pitchFamily="34" charset="0"/>
                        </a:rPr>
                        <a:t>ObjectIdentity</a:t>
                      </a:r>
                      <a:r>
                        <a:rPr lang="en-US" sz="1400" dirty="0" smtClean="0">
                          <a:latin typeface="Huawei Sans" panose="020C0503030203020204" pitchFamily="34" charset="0"/>
                        </a:rPr>
                        <a:t>(*</a:t>
                      </a:r>
                      <a:r>
                        <a:rPr lang="en-US" sz="1400" dirty="0" err="1" smtClean="0">
                          <a:latin typeface="Huawei Sans" panose="020C0503030203020204" pitchFamily="34" charset="0"/>
                        </a:rPr>
                        <a:t>args</a:t>
                      </a:r>
                      <a:r>
                        <a:rPr lang="en-US" sz="1400" dirty="0" smtClean="0">
                          <a:latin typeface="Huawei Sans" panose="020C0503030203020204" pitchFamily="34" charset="0"/>
                        </a:rPr>
                        <a:t>, **</a:t>
                      </a:r>
                      <a:r>
                        <a:rPr lang="en-US" sz="1400" dirty="0" err="1" smtClean="0">
                          <a:latin typeface="Huawei Sans" panose="020C0503030203020204" pitchFamily="34" charset="0"/>
                        </a:rPr>
                        <a:t>kwargs</a:t>
                      </a:r>
                      <a:r>
                        <a:rPr lang="en-US" sz="1400" dirty="0" smtClean="0">
                          <a:latin typeface="Huawei Sans" panose="020C0503030203020204" pitchFamily="34" charset="0"/>
                        </a:rPr>
                        <a:t>))</a:t>
                      </a:r>
                      <a:endParaRPr lang="en-US" sz="1400" dirty="0">
                        <a:latin typeface="Huawei Sans" panose="020C0503030203020204" pitchFamily="34" charset="0"/>
                      </a:endParaRP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solidFill>
                  </a:tcPr>
                </a:tc>
                <a:extLst>
                  <a:ext uri="{0D108BD9-81ED-4DB2-BD59-A6C34878D82A}">
                    <a16:rowId xmlns="" xmlns:a16="http://schemas.microsoft.com/office/drawing/2014/main" val="10001"/>
                  </a:ext>
                </a:extLst>
              </a:tr>
            </a:tbl>
          </a:graphicData>
        </a:graphic>
      </p:graphicFrame>
      <p:sp>
        <p:nvSpPr>
          <p:cNvPr id="44" name="Right Arrow 157">
            <a:extLst>
              <a:ext uri="{FF2B5EF4-FFF2-40B4-BE49-F238E27FC236}">
                <a16:creationId xmlns="" xmlns:a16="http://schemas.microsoft.com/office/drawing/2014/main" id="{684E91EA-140B-45B9-BF7F-1CCCF5A4DAFF}"/>
              </a:ext>
            </a:extLst>
          </p:cNvPr>
          <p:cNvSpPr/>
          <p:nvPr/>
        </p:nvSpPr>
        <p:spPr>
          <a:xfrm rot="10800000">
            <a:off x="5634631" y="5732437"/>
            <a:ext cx="666495" cy="420164"/>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2700">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45" name="表格 44"/>
          <p:cNvGraphicFramePr>
            <a:graphicFrameLocks noGrp="1"/>
          </p:cNvGraphicFramePr>
          <p:nvPr>
            <p:extLst/>
          </p:nvPr>
        </p:nvGraphicFramePr>
        <p:xfrm>
          <a:off x="6387518" y="5652476"/>
          <a:ext cx="4472476" cy="609600"/>
        </p:xfrm>
        <a:graphic>
          <a:graphicData uri="http://schemas.openxmlformats.org/drawingml/2006/table">
            <a:tbl>
              <a:tblPr firstRow="1" bandRow="1">
                <a:tableStyleId>{72833802-FEF1-4C79-8D5D-14CF1EAF98D9}</a:tableStyleId>
              </a:tblPr>
              <a:tblGrid>
                <a:gridCol w="4472476">
                  <a:extLst>
                    <a:ext uri="{9D8B030D-6E8A-4147-A177-3AD203B41FA5}">
                      <a16:colId xmlns="" xmlns:a16="http://schemas.microsoft.com/office/drawing/2014/main" val="20000"/>
                    </a:ext>
                  </a:extLst>
                </a:gridCol>
              </a:tblGrid>
              <a:tr h="251443">
                <a:tc>
                  <a:txBody>
                    <a:bodyPr/>
                    <a:lstStyle/>
                    <a:p>
                      <a:pPr marL="0" algn="ctr" defTabSz="914034" rtl="0" eaLnBrk="1" fontAlgn="ctr" latinLnBrk="0" hangingPunct="1"/>
                      <a:r>
                        <a:rPr lang="en-US" sz="1400" dirty="0" err="1" smtClean="0">
                          <a:solidFill>
                            <a:schemeClr val="bg1"/>
                          </a:solidFill>
                          <a:latin typeface="Huawei Sans" panose="020C0503030203020204" pitchFamily="34" charset="0"/>
                        </a:rPr>
                        <a:t>getCmd</a:t>
                      </a:r>
                      <a:r>
                        <a:rPr lang="en-US" sz="1400" dirty="0" smtClean="0">
                          <a:solidFill>
                            <a:schemeClr val="bg1"/>
                          </a:solidFill>
                          <a:latin typeface="Huawei Sans" panose="020C0503030203020204" pitchFamily="34" charset="0"/>
                        </a:rPr>
                        <a:t> method</a:t>
                      </a:r>
                      <a:endParaRPr lang="en-US" altLang="zh-CN" sz="1400" b="0" kern="1200" dirty="0">
                        <a:solidFill>
                          <a:schemeClr val="bg1"/>
                        </a:solidFill>
                        <a:latin typeface="Huawei Sans" panose="020C0503030203020204" pitchFamily="34" charset="0"/>
                        <a:ea typeface="+mn-ea"/>
                        <a:cs typeface="+mn-cs"/>
                      </a:endParaRP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extLst>
                  <a:ext uri="{0D108BD9-81ED-4DB2-BD59-A6C34878D82A}">
                    <a16:rowId xmlns="" xmlns:a16="http://schemas.microsoft.com/office/drawing/2014/main" val="10000"/>
                  </a:ext>
                </a:extLst>
              </a:tr>
              <a:tr h="262147">
                <a:tc>
                  <a:txBody>
                    <a:bodyPr/>
                    <a:lstStyle/>
                    <a:p>
                      <a:pPr fontAlgn="ctr"/>
                      <a:r>
                        <a:rPr lang="en-US" sz="1400" dirty="0" smtClean="0">
                          <a:latin typeface="Huawei Sans" panose="020C0503030203020204" pitchFamily="34" charset="0"/>
                        </a:rPr>
                        <a:t>g = </a:t>
                      </a:r>
                      <a:r>
                        <a:rPr lang="en-US" sz="1400" dirty="0" err="1" smtClean="0">
                          <a:latin typeface="Huawei Sans" panose="020C0503030203020204" pitchFamily="34" charset="0"/>
                        </a:rPr>
                        <a:t>getCmd</a:t>
                      </a:r>
                      <a:r>
                        <a:rPr lang="en-US" sz="1400" dirty="0" smtClean="0">
                          <a:latin typeface="Huawei Sans" panose="020C0503030203020204" pitchFamily="34" charset="0"/>
                        </a:rPr>
                        <a:t>(Engine, </a:t>
                      </a:r>
                      <a:r>
                        <a:rPr lang="en-US" sz="1400" dirty="0" err="1" smtClean="0">
                          <a:latin typeface="Huawei Sans" panose="020C0503030203020204" pitchFamily="34" charset="0"/>
                        </a:rPr>
                        <a:t>userData</a:t>
                      </a:r>
                      <a:r>
                        <a:rPr lang="en-US" sz="1400" dirty="0" smtClean="0">
                          <a:latin typeface="Huawei Sans" panose="020C0503030203020204" pitchFamily="34" charset="0"/>
                        </a:rPr>
                        <a:t>, target, context, obj1)</a:t>
                      </a:r>
                      <a:endParaRPr lang="en-US" sz="1400" dirty="0">
                        <a:latin typeface="Huawei Sans" panose="020C0503030203020204" pitchFamily="34" charset="0"/>
                      </a:endParaRP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solidFill>
                  </a:tcPr>
                </a:tc>
                <a:extLst>
                  <a:ext uri="{0D108BD9-81ED-4DB2-BD59-A6C34878D82A}">
                    <a16:rowId xmlns="" xmlns:a16="http://schemas.microsoft.com/office/drawing/2014/main" val="10001"/>
                  </a:ext>
                </a:extLst>
              </a:tr>
            </a:tbl>
          </a:graphicData>
        </a:graphic>
      </p:graphicFrame>
      <p:sp>
        <p:nvSpPr>
          <p:cNvPr id="4" name="矩形 3"/>
          <p:cNvSpPr/>
          <p:nvPr/>
        </p:nvSpPr>
        <p:spPr>
          <a:xfrm>
            <a:off x="2634924" y="1952950"/>
            <a:ext cx="2863516" cy="3549286"/>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ndParaRPr>
          </a:p>
        </p:txBody>
      </p:sp>
      <p:sp>
        <p:nvSpPr>
          <p:cNvPr id="12" name="手杖形箭头 11"/>
          <p:cNvSpPr/>
          <p:nvPr/>
        </p:nvSpPr>
        <p:spPr>
          <a:xfrm rot="5400000" flipV="1">
            <a:off x="650711" y="4228815"/>
            <a:ext cx="2980194" cy="823028"/>
          </a:xfrm>
          <a:prstGeom prst="uturnArrow">
            <a:avLst>
              <a:gd name="adj1" fmla="val 29386"/>
              <a:gd name="adj2" fmla="val 25000"/>
              <a:gd name="adj3" fmla="val 26462"/>
              <a:gd name="adj4" fmla="val 43750"/>
              <a:gd name="adj5" fmla="val 100000"/>
            </a:avLst>
          </a:prstGeom>
          <a:gradFill flip="none" rotWithShape="1">
            <a:gsLst>
              <a:gs pos="0">
                <a:schemeClr val="accent1">
                  <a:lumMod val="5000"/>
                  <a:lumOff val="95000"/>
                  <a:alpha val="0"/>
                </a:schemeClr>
              </a:gs>
              <a:gs pos="0">
                <a:srgbClr val="99DFF9"/>
              </a:gs>
            </a:gsLst>
            <a:lin ang="0" scaled="1"/>
            <a:tileRect/>
          </a:gradFill>
          <a:ln w="12700">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endParaRPr>
          </a:p>
        </p:txBody>
      </p:sp>
      <p:sp>
        <p:nvSpPr>
          <p:cNvPr id="15" name="矩形 14"/>
          <p:cNvSpPr/>
          <p:nvPr/>
        </p:nvSpPr>
        <p:spPr>
          <a:xfrm>
            <a:off x="995363" y="3438040"/>
            <a:ext cx="606460" cy="2227697"/>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solidFill>
                <a:schemeClr val="tx1"/>
              </a:solidFill>
              <a:latin typeface="Huawei Sans" panose="020C0503030203020204" pitchFamily="34" charset="0"/>
            </a:endParaRPr>
          </a:p>
        </p:txBody>
      </p:sp>
      <p:sp>
        <p:nvSpPr>
          <p:cNvPr id="14" name="文本框 13"/>
          <p:cNvSpPr txBox="1"/>
          <p:nvPr/>
        </p:nvSpPr>
        <p:spPr>
          <a:xfrm>
            <a:off x="1067167" y="3630043"/>
            <a:ext cx="430887" cy="1795848"/>
          </a:xfrm>
          <a:prstGeom prst="rect">
            <a:avLst/>
          </a:prstGeom>
          <a:noFill/>
          <a:ln>
            <a:noFill/>
          </a:ln>
        </p:spPr>
        <p:txBody>
          <a:bodyPr vert="vert270" wrap="square" rtlCol="0">
            <a:spAutoFit/>
          </a:bodyPr>
          <a:lstStyle/>
          <a:p>
            <a:pPr algn="ctr" fontAlgn="ctr"/>
            <a:r>
              <a:rPr lang="en-US" sz="1600" dirty="0" smtClean="0">
                <a:solidFill>
                  <a:srgbClr val="0070C0"/>
                </a:solidFill>
                <a:latin typeface="Huawei Sans" panose="020C0503030203020204" pitchFamily="34" charset="0"/>
              </a:rPr>
              <a:t>Input parameters</a:t>
            </a:r>
            <a:endParaRPr lang="en-US" sz="1600" dirty="0">
              <a:solidFill>
                <a:srgbClr val="0070C0"/>
              </a:solidFill>
              <a:latin typeface="Huawei Sans" panose="020C0503030203020204" pitchFamily="34" charset="0"/>
            </a:endParaRPr>
          </a:p>
        </p:txBody>
      </p:sp>
    </p:spTree>
    <p:extLst>
      <p:ext uri="{BB962C8B-B14F-4D97-AF65-F5344CB8AC3E}">
        <p14:creationId xmlns:p14="http://schemas.microsoft.com/office/powerpoint/2010/main" val="335894547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p:txBody>
          <a:bodyPr/>
          <a:lstStyle/>
          <a:p>
            <a:r>
              <a:rPr lang="en-US" sz="2000" dirty="0" smtClean="0"/>
              <a:t>As a network expands in scale, network management becomes complex and inefficient because various types and models of devices from different vendors coexist on the network. To simplify network management, the Simple Network Management Protocol (SNMP) is developed to standardize network management interfaces and protocols and uniformly manage all devices on the network.</a:t>
            </a:r>
            <a:endParaRPr lang="en-US" altLang="zh-CN" sz="2000" dirty="0" smtClean="0"/>
          </a:p>
          <a:p>
            <a:r>
              <a:rPr lang="en-US" sz="2000" dirty="0" smtClean="0"/>
              <a:t>To cope with diversified and changing O&amp;M requirements, network administrators need to have certain programming capabilities to improve O&amp;M efficiency. </a:t>
            </a:r>
            <a:r>
              <a:rPr lang="en-US" sz="2000" dirty="0" err="1" smtClean="0"/>
              <a:t>PySNMP</a:t>
            </a:r>
            <a:r>
              <a:rPr lang="en-US" sz="2000" dirty="0" smtClean="0"/>
              <a:t> implements SNMP functions and is a powerful tool for network administrators to improve O&amp;M capabilities.</a:t>
            </a:r>
            <a:endParaRPr lang="en-US" altLang="zh-CN" sz="2000" dirty="0" smtClean="0"/>
          </a:p>
          <a:p>
            <a:r>
              <a:rPr lang="en-US" sz="2000" dirty="0" smtClean="0"/>
              <a:t>This course describes basic functions, fundamentals, and basic </a:t>
            </a:r>
            <a:r>
              <a:rPr lang="en-US" altLang="zh-CN" sz="2000" dirty="0" smtClean="0"/>
              <a:t>configurations </a:t>
            </a:r>
            <a:r>
              <a:rPr lang="en-US" sz="2000" dirty="0" smtClean="0"/>
              <a:t>of SNMP. It also describes </a:t>
            </a:r>
            <a:r>
              <a:rPr lang="en-US" sz="2000" dirty="0" err="1" smtClean="0"/>
              <a:t>PySNMP</a:t>
            </a:r>
            <a:r>
              <a:rPr lang="en-US" sz="2000" dirty="0" smtClean="0"/>
              <a:t> and its practices.</a:t>
            </a:r>
            <a:endParaRPr lang="en-US" altLang="zh-CN" sz="2000" dirty="0"/>
          </a:p>
        </p:txBody>
      </p:sp>
    </p:spTree>
    <p:extLst>
      <p:ext uri="{BB962C8B-B14F-4D97-AF65-F5344CB8AC3E}">
        <p14:creationId xmlns:p14="http://schemas.microsoft.com/office/powerpoint/2010/main" val="410143296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dirty="0" err="1" smtClean="0"/>
              <a:t>SnmpEngine</a:t>
            </a:r>
            <a:r>
              <a:rPr lang="en-US" dirty="0" smtClean="0"/>
              <a:t> class: is a central, umbrella object in </a:t>
            </a:r>
            <a:r>
              <a:rPr lang="en-US" dirty="0" err="1" smtClean="0"/>
              <a:t>PySNMP</a:t>
            </a:r>
            <a:r>
              <a:rPr lang="en-US" dirty="0" smtClean="0"/>
              <a:t>. In </a:t>
            </a:r>
            <a:r>
              <a:rPr lang="en-US" dirty="0" err="1" smtClean="0"/>
              <a:t>PySNMP</a:t>
            </a:r>
            <a:r>
              <a:rPr lang="en-US" dirty="0" smtClean="0"/>
              <a:t>, all SNMP operations involve the </a:t>
            </a:r>
            <a:r>
              <a:rPr lang="en-US" dirty="0" err="1" smtClean="0"/>
              <a:t>SnmpEngine</a:t>
            </a:r>
            <a:r>
              <a:rPr lang="en-US" dirty="0" smtClean="0"/>
              <a:t> class instance. </a:t>
            </a:r>
            <a:endParaRPr lang="en-US" altLang="zh-CN" dirty="0" smtClean="0"/>
          </a:p>
          <a:p>
            <a:r>
              <a:rPr lang="en-US" dirty="0" smtClean="0"/>
              <a:t>Using this class:</a:t>
            </a:r>
            <a:endParaRPr lang="en-US" altLang="zh-CN" dirty="0" smtClean="0"/>
          </a:p>
          <a:p>
            <a:endParaRPr lang="en-US" altLang="zh-CN" dirty="0"/>
          </a:p>
        </p:txBody>
      </p:sp>
      <p:sp>
        <p:nvSpPr>
          <p:cNvPr id="4" name="标题 3"/>
          <p:cNvSpPr>
            <a:spLocks noGrp="1"/>
          </p:cNvSpPr>
          <p:nvPr>
            <p:ph type="title"/>
          </p:nvPr>
        </p:nvSpPr>
        <p:spPr/>
        <p:txBody>
          <a:bodyPr/>
          <a:lstStyle/>
          <a:p>
            <a:r>
              <a:rPr lang="en-US" altLang="zh-CN" dirty="0" err="1"/>
              <a:t>SnmpEngine</a:t>
            </a:r>
            <a:r>
              <a:rPr lang="en-US" dirty="0" smtClean="0"/>
              <a:t> Class</a:t>
            </a:r>
            <a:endParaRPr lang="en-US" dirty="0"/>
          </a:p>
        </p:txBody>
      </p:sp>
      <p:sp>
        <p:nvSpPr>
          <p:cNvPr id="5" name="文本框 4">
            <a:extLst>
              <a:ext uri="{FF2B5EF4-FFF2-40B4-BE49-F238E27FC236}">
                <a16:creationId xmlns="" xmlns:a16="http://schemas.microsoft.com/office/drawing/2014/main" id="{69387562-BBB4-4B4D-B3CF-C5337D4F1D5C}"/>
              </a:ext>
            </a:extLst>
          </p:cNvPr>
          <p:cNvSpPr txBox="1"/>
          <p:nvPr/>
        </p:nvSpPr>
        <p:spPr>
          <a:xfrm>
            <a:off x="795581" y="3064774"/>
            <a:ext cx="2999455" cy="369332"/>
          </a:xfrm>
          <a:prstGeom prst="rect">
            <a:avLst/>
          </a:prstGeom>
          <a:solidFill>
            <a:srgbClr val="F4FBFE"/>
          </a:solidFill>
          <a:ln>
            <a:solidFill>
              <a:srgbClr val="99DFF9"/>
            </a:solidFill>
          </a:ln>
        </p:spPr>
        <p:txBody>
          <a:bodyPr wrap="square" rtlCol="0">
            <a:spAutoFit/>
          </a:bodyPr>
          <a:lstStyle/>
          <a:p>
            <a:pPr fontAlgn="ctr"/>
            <a:r>
              <a:rPr lang="en-US" dirty="0" smtClean="0">
                <a:latin typeface="Huawei Sans" panose="020C0503030203020204" pitchFamily="34" charset="0"/>
              </a:rPr>
              <a:t>engine = </a:t>
            </a:r>
            <a:r>
              <a:rPr lang="en-US" dirty="0" err="1" smtClean="0">
                <a:latin typeface="Huawei Sans" panose="020C0503030203020204" pitchFamily="34" charset="0"/>
              </a:rPr>
              <a:t>SnmpEngine</a:t>
            </a:r>
            <a:r>
              <a:rPr lang="en-US" dirty="0" smtClean="0">
                <a:latin typeface="Huawei Sans" panose="020C0503030203020204" pitchFamily="34" charset="0"/>
              </a:rPr>
              <a:t>()</a:t>
            </a:r>
            <a:endParaRPr lang="en-US" dirty="0">
              <a:latin typeface="Huawei Sans" panose="020C0503030203020204" pitchFamily="34" charset="0"/>
            </a:endParaRPr>
          </a:p>
        </p:txBody>
      </p:sp>
      <p:cxnSp>
        <p:nvCxnSpPr>
          <p:cNvPr id="7" name="直接连接符 6"/>
          <p:cNvCxnSpPr/>
          <p:nvPr/>
        </p:nvCxnSpPr>
        <p:spPr>
          <a:xfrm flipV="1">
            <a:off x="446088" y="2731169"/>
            <a:ext cx="11299825" cy="0"/>
          </a:xfrm>
          <a:prstGeom prst="line">
            <a:avLst/>
          </a:prstGeom>
          <a:ln>
            <a:noFill/>
          </a:ln>
          <a:effectLst/>
          <a:scene3d>
            <a:camera prst="orthographicFront">
              <a:rot lat="0" lon="0" rev="0"/>
            </a:camera>
            <a:lightRig rig="glow" dir="t">
              <a:rot lat="0" lon="0" rev="14100000"/>
            </a:lightRig>
          </a:scene3d>
          <a:sp3d prstMaterial="softEdge">
            <a:bevelT w="127000" prst="artDeco"/>
          </a:sp3d>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3873217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dirty="0" err="1" smtClean="0"/>
              <a:t>UsmUserData</a:t>
            </a:r>
            <a:r>
              <a:rPr lang="en-US" dirty="0" smtClean="0"/>
              <a:t> class: provides SNMPv3 USM configuration for SNMPv3 systems. This class can be used to create SNMPv3 users and the corresponding authentication and encryption algorithms.</a:t>
            </a:r>
            <a:endParaRPr lang="en-US" altLang="zh-CN" dirty="0" smtClean="0"/>
          </a:p>
          <a:p>
            <a:r>
              <a:rPr lang="en-US" dirty="0" smtClean="0"/>
              <a:t>Using this class:</a:t>
            </a:r>
            <a:endParaRPr lang="en-US" altLang="zh-CN" dirty="0" smtClean="0"/>
          </a:p>
          <a:p>
            <a:endParaRPr lang="en-US" altLang="zh-CN" dirty="0"/>
          </a:p>
        </p:txBody>
      </p:sp>
      <p:sp>
        <p:nvSpPr>
          <p:cNvPr id="4" name="标题 3"/>
          <p:cNvSpPr>
            <a:spLocks noGrp="1"/>
          </p:cNvSpPr>
          <p:nvPr>
            <p:ph type="title"/>
          </p:nvPr>
        </p:nvSpPr>
        <p:spPr/>
        <p:txBody>
          <a:bodyPr/>
          <a:lstStyle/>
          <a:p>
            <a:r>
              <a:rPr lang="en-US" altLang="zh-CN" dirty="0" err="1"/>
              <a:t>UsmUserData</a:t>
            </a:r>
            <a:r>
              <a:rPr lang="en-US" dirty="0" smtClean="0"/>
              <a:t> Class</a:t>
            </a:r>
            <a:endParaRPr lang="en-US" dirty="0"/>
          </a:p>
        </p:txBody>
      </p:sp>
      <p:sp>
        <p:nvSpPr>
          <p:cNvPr id="6" name="文本框 5">
            <a:extLst>
              <a:ext uri="{FF2B5EF4-FFF2-40B4-BE49-F238E27FC236}">
                <a16:creationId xmlns="" xmlns:a16="http://schemas.microsoft.com/office/drawing/2014/main" id="{69387562-BBB4-4B4D-B3CF-C5337D4F1D5C}"/>
              </a:ext>
            </a:extLst>
          </p:cNvPr>
          <p:cNvSpPr txBox="1"/>
          <p:nvPr/>
        </p:nvSpPr>
        <p:spPr>
          <a:xfrm>
            <a:off x="660400" y="3704307"/>
            <a:ext cx="10871200" cy="2308324"/>
          </a:xfrm>
          <a:prstGeom prst="rect">
            <a:avLst/>
          </a:prstGeom>
          <a:solidFill>
            <a:srgbClr val="F4FBFE"/>
          </a:solidFill>
          <a:ln>
            <a:solidFill>
              <a:srgbClr val="99DFF9"/>
            </a:solidFill>
          </a:ln>
        </p:spPr>
        <p:txBody>
          <a:bodyPr wrap="square" rtlCol="0">
            <a:spAutoFit/>
          </a:bodyPr>
          <a:lstStyle/>
          <a:p>
            <a:pPr fontAlgn="ctr"/>
            <a:r>
              <a:rPr lang="en-US" altLang="zh-CN" dirty="0" err="1" smtClean="0">
                <a:latin typeface="Huawei Sans" panose="020C0503030203020204" pitchFamily="34" charset="0"/>
              </a:rPr>
              <a:t>userData</a:t>
            </a:r>
            <a:r>
              <a:rPr lang="en-US" altLang="zh-CN" dirty="0" smtClean="0">
                <a:latin typeface="Huawei Sans" panose="020C0503030203020204" pitchFamily="34" charset="0"/>
              </a:rPr>
              <a:t>= </a:t>
            </a:r>
            <a:r>
              <a:rPr lang="en-US" altLang="zh-CN" dirty="0" err="1" smtClean="0">
                <a:latin typeface="Huawei Sans" panose="020C0503030203020204" pitchFamily="34" charset="0"/>
              </a:rPr>
              <a:t>UsmUserData</a:t>
            </a:r>
            <a:r>
              <a:rPr lang="en-US" altLang="zh-CN" dirty="0" smtClean="0">
                <a:latin typeface="Huawei Sans" panose="020C0503030203020204" pitchFamily="34" charset="0"/>
              </a:rPr>
              <a:t>(	</a:t>
            </a:r>
          </a:p>
          <a:p>
            <a:pPr fontAlgn="ctr"/>
            <a:r>
              <a:rPr lang="en-US" altLang="zh-CN" dirty="0" smtClean="0">
                <a:latin typeface="Huawei Sans" panose="020C0503030203020204" pitchFamily="34" charset="0"/>
              </a:rPr>
              <a:t>			‘admin’,                                               	      # User name</a:t>
            </a:r>
          </a:p>
          <a:p>
            <a:pPr lvl="4" fontAlgn="ctr"/>
            <a:r>
              <a:rPr lang="en-US" altLang="zh-CN" dirty="0" smtClean="0">
                <a:latin typeface="Huawei Sans" panose="020C0503030203020204" pitchFamily="34" charset="0"/>
              </a:rPr>
              <a:t>	</a:t>
            </a:r>
            <a:r>
              <a:rPr lang="en-US" altLang="zh-CN" dirty="0" err="1" smtClean="0">
                <a:latin typeface="Huawei Sans" panose="020C0503030203020204" pitchFamily="34" charset="0"/>
              </a:rPr>
              <a:t>authKey</a:t>
            </a:r>
            <a:r>
              <a:rPr lang="en-US" altLang="zh-CN" dirty="0" smtClean="0">
                <a:latin typeface="Huawei Sans" panose="020C0503030203020204" pitchFamily="34" charset="0"/>
              </a:rPr>
              <a:t> = ‘Admin@123’,                      	      # </a:t>
            </a:r>
            <a:r>
              <a:rPr lang="en-US" dirty="0" smtClean="0">
                <a:latin typeface="Huawei Sans" panose="020C0503030203020204" pitchFamily="34" charset="0"/>
              </a:rPr>
              <a:t>Authentication key</a:t>
            </a:r>
            <a:endParaRPr lang="en-US" altLang="zh-CN" dirty="0" smtClean="0">
              <a:latin typeface="Huawei Sans" panose="020C0503030203020204" pitchFamily="34" charset="0"/>
            </a:endParaRPr>
          </a:p>
          <a:p>
            <a:pPr lvl="4" fontAlgn="ctr"/>
            <a:r>
              <a:rPr lang="en-US" altLang="zh-CN" dirty="0" smtClean="0">
                <a:latin typeface="Huawei Sans" panose="020C0503030203020204" pitchFamily="34" charset="0"/>
              </a:rPr>
              <a:t>	</a:t>
            </a:r>
            <a:r>
              <a:rPr lang="en-US" altLang="zh-CN" dirty="0" err="1" smtClean="0">
                <a:latin typeface="Huawei Sans" panose="020C0503030203020204" pitchFamily="34" charset="0"/>
              </a:rPr>
              <a:t>privKey</a:t>
            </a:r>
            <a:r>
              <a:rPr lang="en-US" altLang="zh-CN" dirty="0" smtClean="0">
                <a:latin typeface="Huawei Sans" panose="020C0503030203020204" pitchFamily="34" charset="0"/>
              </a:rPr>
              <a:t> = ‘Huawei@123’,	                   	      # </a:t>
            </a:r>
            <a:r>
              <a:rPr lang="en-US" dirty="0" smtClean="0">
                <a:latin typeface="Huawei Sans" panose="020C0503030203020204" pitchFamily="34" charset="0"/>
              </a:rPr>
              <a:t>Encryption key</a:t>
            </a:r>
            <a:endParaRPr lang="en-US" altLang="zh-CN" dirty="0" smtClean="0">
              <a:latin typeface="Huawei Sans" panose="020C0503030203020204" pitchFamily="34" charset="0"/>
            </a:endParaRPr>
          </a:p>
          <a:p>
            <a:pPr lvl="4" fontAlgn="ctr"/>
            <a:r>
              <a:rPr lang="en-US" altLang="zh-CN" dirty="0" smtClean="0">
                <a:latin typeface="Huawei Sans" panose="020C0503030203020204" pitchFamily="34" charset="0"/>
              </a:rPr>
              <a:t>	</a:t>
            </a:r>
            <a:r>
              <a:rPr lang="en-US" altLang="zh-CN" dirty="0" err="1" smtClean="0">
                <a:latin typeface="Huawei Sans" panose="020C0503030203020204" pitchFamily="34" charset="0"/>
              </a:rPr>
              <a:t>authProtocol</a:t>
            </a:r>
            <a:r>
              <a:rPr lang="en-US" altLang="zh-CN" dirty="0" smtClean="0">
                <a:latin typeface="Huawei Sans" panose="020C0503030203020204" pitchFamily="34" charset="0"/>
              </a:rPr>
              <a:t> = </a:t>
            </a:r>
            <a:r>
              <a:rPr lang="en-US" altLang="zh-CN" dirty="0" err="1" smtClean="0">
                <a:latin typeface="Huawei Sans" panose="020C0503030203020204" pitchFamily="34" charset="0"/>
              </a:rPr>
              <a:t>usmHMACSHAAuthProtocol</a:t>
            </a:r>
            <a:r>
              <a:rPr lang="en-US" altLang="zh-CN" dirty="0" smtClean="0">
                <a:latin typeface="Huawei Sans" panose="020C0503030203020204" pitchFamily="34" charset="0"/>
              </a:rPr>
              <a:t>,      # </a:t>
            </a:r>
            <a:r>
              <a:rPr lang="en-US" dirty="0" smtClean="0">
                <a:latin typeface="Huawei Sans" panose="020C0503030203020204" pitchFamily="34" charset="0"/>
              </a:rPr>
              <a:t>Authentication algorithm</a:t>
            </a:r>
            <a:endParaRPr lang="en-US" altLang="zh-CN" dirty="0" smtClean="0">
              <a:latin typeface="Huawei Sans" panose="020C0503030203020204" pitchFamily="34" charset="0"/>
            </a:endParaRPr>
          </a:p>
          <a:p>
            <a:pPr lvl="4" fontAlgn="ctr"/>
            <a:r>
              <a:rPr lang="en-US" altLang="zh-CN" dirty="0" smtClean="0">
                <a:latin typeface="Huawei Sans" panose="020C0503030203020204" pitchFamily="34" charset="0"/>
              </a:rPr>
              <a:t>	</a:t>
            </a:r>
            <a:r>
              <a:rPr lang="en-US" altLang="zh-CN" dirty="0" err="1" smtClean="0">
                <a:latin typeface="Huawei Sans" panose="020C0503030203020204" pitchFamily="34" charset="0"/>
              </a:rPr>
              <a:t>privProtocol</a:t>
            </a:r>
            <a:r>
              <a:rPr lang="en-US" altLang="zh-CN" dirty="0" smtClean="0">
                <a:latin typeface="Huawei Sans" panose="020C0503030203020204" pitchFamily="34" charset="0"/>
              </a:rPr>
              <a:t> = usmAesCfb128Protocol               # </a:t>
            </a:r>
            <a:r>
              <a:rPr lang="en-US" dirty="0" smtClean="0">
                <a:latin typeface="Huawei Sans" panose="020C0503030203020204" pitchFamily="34" charset="0"/>
              </a:rPr>
              <a:t>Encryption algorithm</a:t>
            </a:r>
            <a:endParaRPr lang="en-US" altLang="zh-CN" dirty="0" smtClean="0">
              <a:latin typeface="Huawei Sans" panose="020C0503030203020204" pitchFamily="34" charset="0"/>
            </a:endParaRPr>
          </a:p>
          <a:p>
            <a:pPr lvl="4" fontAlgn="ctr"/>
            <a:r>
              <a:rPr lang="en-US" altLang="zh-CN" dirty="0" smtClean="0">
                <a:latin typeface="Huawei Sans" panose="020C0503030203020204" pitchFamily="34" charset="0"/>
              </a:rPr>
              <a:t>	)</a:t>
            </a:r>
          </a:p>
          <a:p>
            <a:pPr lvl="4" fontAlgn="ctr"/>
            <a:endParaRPr lang="en-US" dirty="0">
              <a:latin typeface="Huawei Sans" panose="020C0503030203020204" pitchFamily="34" charset="0"/>
            </a:endParaRPr>
          </a:p>
        </p:txBody>
      </p:sp>
      <p:cxnSp>
        <p:nvCxnSpPr>
          <p:cNvPr id="7" name="直接连接符 6"/>
          <p:cNvCxnSpPr/>
          <p:nvPr/>
        </p:nvCxnSpPr>
        <p:spPr>
          <a:xfrm flipV="1">
            <a:off x="446088" y="2731169"/>
            <a:ext cx="11299825" cy="0"/>
          </a:xfrm>
          <a:prstGeom prst="line">
            <a:avLst/>
          </a:prstGeom>
          <a:ln>
            <a:noFill/>
          </a:ln>
          <a:effectLst/>
          <a:scene3d>
            <a:camera prst="orthographicFront">
              <a:rot lat="0" lon="0" rev="0"/>
            </a:camera>
            <a:lightRig rig="glow" dir="t">
              <a:rot lat="0" lon="0" rev="14100000"/>
            </a:lightRig>
          </a:scene3d>
          <a:sp3d prstMaterial="softEdge">
            <a:bevelT w="127000" prst="artDeco"/>
          </a:sp3d>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1015136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dirty="0" err="1" smtClean="0"/>
              <a:t>UdpTransportTarget</a:t>
            </a:r>
            <a:r>
              <a:rPr lang="en-US" dirty="0" smtClean="0"/>
              <a:t> class: specifies the IP address and port number of a managed device.</a:t>
            </a:r>
            <a:endParaRPr lang="en-US" altLang="zh-CN" dirty="0" smtClean="0"/>
          </a:p>
          <a:p>
            <a:r>
              <a:rPr lang="en-US" dirty="0" smtClean="0"/>
              <a:t>Using this class:</a:t>
            </a:r>
            <a:endParaRPr lang="en-US" altLang="zh-CN" dirty="0" smtClean="0"/>
          </a:p>
          <a:p>
            <a:endParaRPr lang="en-US" altLang="zh-CN" dirty="0" smtClean="0"/>
          </a:p>
          <a:p>
            <a:endParaRPr lang="en-US" altLang="zh-CN" dirty="0" smtClean="0"/>
          </a:p>
          <a:p>
            <a:endParaRPr lang="en-US" altLang="zh-CN" dirty="0" smtClean="0"/>
          </a:p>
          <a:p>
            <a:endParaRPr lang="en-US" altLang="zh-CN" dirty="0"/>
          </a:p>
        </p:txBody>
      </p:sp>
      <p:sp>
        <p:nvSpPr>
          <p:cNvPr id="4" name="标题 3"/>
          <p:cNvSpPr>
            <a:spLocks noGrp="1"/>
          </p:cNvSpPr>
          <p:nvPr>
            <p:ph type="title"/>
          </p:nvPr>
        </p:nvSpPr>
        <p:spPr/>
        <p:txBody>
          <a:bodyPr/>
          <a:lstStyle/>
          <a:p>
            <a:r>
              <a:rPr lang="en-US" altLang="zh-CN" dirty="0" err="1"/>
              <a:t>UdpTransportTarget</a:t>
            </a:r>
            <a:r>
              <a:rPr lang="en-US" dirty="0" smtClean="0"/>
              <a:t> Class</a:t>
            </a:r>
            <a:endParaRPr lang="en-US" dirty="0"/>
          </a:p>
        </p:txBody>
      </p:sp>
      <p:sp>
        <p:nvSpPr>
          <p:cNvPr id="6" name="文本框 5">
            <a:extLst>
              <a:ext uri="{FF2B5EF4-FFF2-40B4-BE49-F238E27FC236}">
                <a16:creationId xmlns="" xmlns:a16="http://schemas.microsoft.com/office/drawing/2014/main" id="{69387562-BBB4-4B4D-B3CF-C5337D4F1D5C}"/>
              </a:ext>
            </a:extLst>
          </p:cNvPr>
          <p:cNvSpPr txBox="1"/>
          <p:nvPr/>
        </p:nvSpPr>
        <p:spPr>
          <a:xfrm>
            <a:off x="543061" y="3056086"/>
            <a:ext cx="10883339" cy="646331"/>
          </a:xfrm>
          <a:prstGeom prst="rect">
            <a:avLst/>
          </a:prstGeom>
          <a:solidFill>
            <a:srgbClr val="F4FBFE"/>
          </a:solidFill>
          <a:ln>
            <a:solidFill>
              <a:srgbClr val="99DFF9"/>
            </a:solidFill>
          </a:ln>
        </p:spPr>
        <p:txBody>
          <a:bodyPr wrap="square" rtlCol="0" anchor="ctr">
            <a:spAutoFit/>
          </a:bodyPr>
          <a:lstStyle/>
          <a:p>
            <a:pPr algn="r" fontAlgn="ctr"/>
            <a:r>
              <a:rPr lang="en-US" altLang="zh-CN" dirty="0" smtClean="0">
                <a:latin typeface="Huawei Sans" panose="020C0503030203020204" pitchFamily="34" charset="0"/>
              </a:rPr>
              <a:t>target </a:t>
            </a:r>
            <a:r>
              <a:rPr lang="en-US" altLang="zh-CN" dirty="0">
                <a:latin typeface="Huawei Sans" panose="020C0503030203020204" pitchFamily="34" charset="0"/>
              </a:rPr>
              <a:t>= </a:t>
            </a:r>
            <a:r>
              <a:rPr lang="en-US" altLang="zh-CN" dirty="0" err="1">
                <a:latin typeface="Huawei Sans" panose="020C0503030203020204" pitchFamily="34" charset="0"/>
              </a:rPr>
              <a:t>UdpTransportTarget</a:t>
            </a:r>
            <a:r>
              <a:rPr lang="en-US" altLang="zh-CN" dirty="0">
                <a:latin typeface="Huawei Sans" panose="020C0503030203020204" pitchFamily="34" charset="0"/>
              </a:rPr>
              <a:t>((“192.168.56.101”, 161))   </a:t>
            </a:r>
            <a:r>
              <a:rPr lang="en-US" altLang="zh-CN" dirty="0" smtClean="0">
                <a:latin typeface="Huawei Sans" panose="020C0503030203020204" pitchFamily="34" charset="0"/>
              </a:rPr>
              <a:t>      #</a:t>
            </a:r>
            <a:r>
              <a:rPr lang="en-US" i="1" dirty="0">
                <a:latin typeface="Huawei Sans" panose="020C0503030203020204" pitchFamily="34" charset="0"/>
              </a:rPr>
              <a:t> </a:t>
            </a:r>
            <a:r>
              <a:rPr lang="en-US" i="1" dirty="0" smtClean="0">
                <a:latin typeface="Huawei Sans" panose="020C0503030203020204" pitchFamily="34" charset="0"/>
              </a:rPr>
              <a:t>(host</a:t>
            </a:r>
            <a:r>
              <a:rPr lang="en-US" i="1" dirty="0">
                <a:latin typeface="Huawei Sans" panose="020C0503030203020204" pitchFamily="34" charset="0"/>
              </a:rPr>
              <a:t>, port</a:t>
            </a:r>
            <a:r>
              <a:rPr lang="en-US" dirty="0">
                <a:latin typeface="Huawei Sans" panose="020C0503030203020204" pitchFamily="34" charset="0"/>
              </a:rPr>
              <a:t>) indicates the IP address and </a:t>
            </a:r>
            <a:r>
              <a:rPr lang="en-US" dirty="0" smtClean="0">
                <a:latin typeface="Huawei Sans" panose="020C0503030203020204" pitchFamily="34" charset="0"/>
              </a:rPr>
              <a:t>            port </a:t>
            </a:r>
            <a:r>
              <a:rPr lang="en-US" dirty="0">
                <a:latin typeface="Huawei Sans" panose="020C0503030203020204" pitchFamily="34" charset="0"/>
              </a:rPr>
              <a:t>number of a managed device</a:t>
            </a:r>
            <a:r>
              <a:rPr lang="en-US" dirty="0" smtClean="0">
                <a:latin typeface="Huawei Sans" panose="020C0503030203020204" pitchFamily="34" charset="0"/>
              </a:rPr>
              <a:t>.</a:t>
            </a:r>
            <a:endParaRPr lang="en-US" altLang="zh-CN" dirty="0">
              <a:latin typeface="Huawei Sans" panose="020C0503030203020204" pitchFamily="34" charset="0"/>
            </a:endParaRPr>
          </a:p>
        </p:txBody>
      </p:sp>
      <p:sp>
        <p:nvSpPr>
          <p:cNvPr id="3" name="矩形 2"/>
          <p:cNvSpPr/>
          <p:nvPr/>
        </p:nvSpPr>
        <p:spPr>
          <a:xfrm>
            <a:off x="1335596" y="5089358"/>
            <a:ext cx="184731" cy="369332"/>
          </a:xfrm>
          <a:prstGeom prst="rect">
            <a:avLst/>
          </a:prstGeom>
        </p:spPr>
        <p:txBody>
          <a:bodyPr wrap="none">
            <a:spAutoFit/>
          </a:bodyPr>
          <a:lstStyle/>
          <a:p>
            <a:pPr fontAlgn="ctr"/>
            <a:endParaRPr lang="en-US" altLang="zh-CN" dirty="0">
              <a:latin typeface="Huawei Sans" panose="020C0503030203020204" pitchFamily="34" charset="0"/>
            </a:endParaRPr>
          </a:p>
        </p:txBody>
      </p:sp>
    </p:spTree>
    <p:extLst>
      <p:ext uri="{BB962C8B-B14F-4D97-AF65-F5344CB8AC3E}">
        <p14:creationId xmlns:p14="http://schemas.microsoft.com/office/powerpoint/2010/main" val="126600746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dirty="0" err="1" smtClean="0"/>
              <a:t>ContextData</a:t>
            </a:r>
            <a:r>
              <a:rPr lang="en-US" dirty="0" smtClean="0"/>
              <a:t> class: specifies SNMP context.</a:t>
            </a:r>
            <a:endParaRPr lang="en-US" altLang="zh-CN" dirty="0" smtClean="0"/>
          </a:p>
          <a:p>
            <a:r>
              <a:rPr lang="en-US" dirty="0" smtClean="0"/>
              <a:t>Using this class:</a:t>
            </a:r>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a:p>
        </p:txBody>
      </p:sp>
      <p:sp>
        <p:nvSpPr>
          <p:cNvPr id="4" name="标题 3"/>
          <p:cNvSpPr>
            <a:spLocks noGrp="1"/>
          </p:cNvSpPr>
          <p:nvPr>
            <p:ph type="title"/>
          </p:nvPr>
        </p:nvSpPr>
        <p:spPr/>
        <p:txBody>
          <a:bodyPr/>
          <a:lstStyle/>
          <a:p>
            <a:r>
              <a:rPr lang="en-US" altLang="zh-CN" dirty="0" err="1"/>
              <a:t>ContextData</a:t>
            </a:r>
            <a:r>
              <a:rPr lang="en-US" dirty="0" smtClean="0"/>
              <a:t> Class</a:t>
            </a:r>
            <a:endParaRPr lang="en-US" dirty="0"/>
          </a:p>
        </p:txBody>
      </p:sp>
      <p:sp>
        <p:nvSpPr>
          <p:cNvPr id="6" name="文本框 5">
            <a:extLst>
              <a:ext uri="{FF2B5EF4-FFF2-40B4-BE49-F238E27FC236}">
                <a16:creationId xmlns="" xmlns:a16="http://schemas.microsoft.com/office/drawing/2014/main" id="{69387562-BBB4-4B4D-B3CF-C5337D4F1D5C}"/>
              </a:ext>
            </a:extLst>
          </p:cNvPr>
          <p:cNvSpPr txBox="1"/>
          <p:nvPr/>
        </p:nvSpPr>
        <p:spPr>
          <a:xfrm>
            <a:off x="654330" y="2604015"/>
            <a:ext cx="10883339" cy="646331"/>
          </a:xfrm>
          <a:prstGeom prst="rect">
            <a:avLst/>
          </a:prstGeom>
          <a:solidFill>
            <a:srgbClr val="F4FBFE"/>
          </a:solidFill>
          <a:ln>
            <a:solidFill>
              <a:srgbClr val="99DFF9"/>
            </a:solidFill>
          </a:ln>
        </p:spPr>
        <p:txBody>
          <a:bodyPr wrap="square" rtlCol="0">
            <a:spAutoFit/>
          </a:bodyPr>
          <a:lstStyle/>
          <a:p>
            <a:pPr algn="r" fontAlgn="ctr"/>
            <a:r>
              <a:rPr lang="en-US" dirty="0" smtClean="0">
                <a:latin typeface="Huawei Sans" panose="020C0503030203020204" pitchFamily="34" charset="0"/>
              </a:rPr>
              <a:t>context = </a:t>
            </a:r>
            <a:r>
              <a:rPr lang="en-US" dirty="0" err="1" smtClean="0">
                <a:latin typeface="Huawei Sans" panose="020C0503030203020204" pitchFamily="34" charset="0"/>
              </a:rPr>
              <a:t>ContextData</a:t>
            </a:r>
            <a:r>
              <a:rPr lang="en-US" dirty="0" smtClean="0">
                <a:latin typeface="Huawei Sans" panose="020C0503030203020204" pitchFamily="34" charset="0"/>
              </a:rPr>
              <a:t>()                                # If no parameter is specified when the </a:t>
            </a:r>
            <a:r>
              <a:rPr lang="en-US" dirty="0" err="1" smtClean="0">
                <a:latin typeface="Huawei Sans" panose="020C0503030203020204" pitchFamily="34" charset="0"/>
              </a:rPr>
              <a:t>ContextData</a:t>
            </a:r>
            <a:r>
              <a:rPr lang="en-US" dirty="0" smtClean="0">
                <a:latin typeface="Huawei Sans" panose="020C0503030203020204" pitchFamily="34" charset="0"/>
              </a:rPr>
              <a:t> class instance is initialized, the context object is empty.</a:t>
            </a:r>
            <a:endParaRPr lang="en-US" altLang="zh-CN" dirty="0">
              <a:latin typeface="Huawei Sans" panose="020C0503030203020204" pitchFamily="34" charset="0"/>
            </a:endParaRPr>
          </a:p>
        </p:txBody>
      </p:sp>
      <p:sp>
        <p:nvSpPr>
          <p:cNvPr id="3" name="矩形 2"/>
          <p:cNvSpPr/>
          <p:nvPr/>
        </p:nvSpPr>
        <p:spPr>
          <a:xfrm>
            <a:off x="1335596" y="5089358"/>
            <a:ext cx="184731" cy="369332"/>
          </a:xfrm>
          <a:prstGeom prst="rect">
            <a:avLst/>
          </a:prstGeom>
        </p:spPr>
        <p:txBody>
          <a:bodyPr wrap="none">
            <a:spAutoFit/>
          </a:bodyPr>
          <a:lstStyle/>
          <a:p>
            <a:pPr fontAlgn="ctr"/>
            <a:endParaRPr lang="en-US" altLang="zh-CN" dirty="0">
              <a:latin typeface="Huawei Sans" panose="020C0503030203020204" pitchFamily="34" charset="0"/>
            </a:endParaRPr>
          </a:p>
        </p:txBody>
      </p:sp>
    </p:spTree>
    <p:extLst>
      <p:ext uri="{BB962C8B-B14F-4D97-AF65-F5344CB8AC3E}">
        <p14:creationId xmlns:p14="http://schemas.microsoft.com/office/powerpoint/2010/main" val="184363862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dirty="0" err="1" smtClean="0"/>
              <a:t>ObjectIdentity</a:t>
            </a:r>
            <a:r>
              <a:rPr lang="en-US" dirty="0" smtClean="0"/>
              <a:t> class: represents the OID of a MIB object.</a:t>
            </a:r>
            <a:endParaRPr lang="en-US" altLang="zh-CN" dirty="0" smtClean="0"/>
          </a:p>
          <a:p>
            <a:r>
              <a:rPr lang="en-US" dirty="0" smtClean="0"/>
              <a:t>Using this class:</a:t>
            </a:r>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a:p>
        </p:txBody>
      </p:sp>
      <p:sp>
        <p:nvSpPr>
          <p:cNvPr id="4" name="标题 3"/>
          <p:cNvSpPr>
            <a:spLocks noGrp="1"/>
          </p:cNvSpPr>
          <p:nvPr>
            <p:ph type="title"/>
          </p:nvPr>
        </p:nvSpPr>
        <p:spPr/>
        <p:txBody>
          <a:bodyPr/>
          <a:lstStyle/>
          <a:p>
            <a:r>
              <a:rPr lang="en-US" altLang="zh-CN" dirty="0" err="1"/>
              <a:t>ObjectIdentity</a:t>
            </a:r>
            <a:r>
              <a:rPr lang="en-US" dirty="0" smtClean="0"/>
              <a:t> Class</a:t>
            </a:r>
            <a:endParaRPr lang="en-US" dirty="0"/>
          </a:p>
        </p:txBody>
      </p:sp>
      <p:sp>
        <p:nvSpPr>
          <p:cNvPr id="3" name="矩形 2"/>
          <p:cNvSpPr/>
          <p:nvPr/>
        </p:nvSpPr>
        <p:spPr>
          <a:xfrm>
            <a:off x="1335596" y="5089358"/>
            <a:ext cx="184731" cy="369332"/>
          </a:xfrm>
          <a:prstGeom prst="rect">
            <a:avLst/>
          </a:prstGeom>
        </p:spPr>
        <p:txBody>
          <a:bodyPr wrap="none">
            <a:spAutoFit/>
          </a:bodyPr>
          <a:lstStyle/>
          <a:p>
            <a:pPr fontAlgn="ctr"/>
            <a:endParaRPr lang="en-US" altLang="zh-CN" dirty="0">
              <a:latin typeface="Huawei Sans" panose="020C0503030203020204" pitchFamily="34" charset="0"/>
            </a:endParaRPr>
          </a:p>
        </p:txBody>
      </p:sp>
      <p:sp>
        <p:nvSpPr>
          <p:cNvPr id="8" name="文本框 7">
            <a:extLst>
              <a:ext uri="{FF2B5EF4-FFF2-40B4-BE49-F238E27FC236}">
                <a16:creationId xmlns="" xmlns:a16="http://schemas.microsoft.com/office/drawing/2014/main" id="{69387562-BBB4-4B4D-B3CF-C5337D4F1D5C}"/>
              </a:ext>
            </a:extLst>
          </p:cNvPr>
          <p:cNvSpPr txBox="1"/>
          <p:nvPr/>
        </p:nvSpPr>
        <p:spPr>
          <a:xfrm>
            <a:off x="669364" y="2793008"/>
            <a:ext cx="10871200" cy="923330"/>
          </a:xfrm>
          <a:prstGeom prst="rect">
            <a:avLst/>
          </a:prstGeom>
          <a:solidFill>
            <a:srgbClr val="F4FBFE"/>
          </a:solidFill>
          <a:ln>
            <a:solidFill>
              <a:srgbClr val="99DFF9"/>
            </a:solidFill>
          </a:ln>
        </p:spPr>
        <p:txBody>
          <a:bodyPr wrap="square" rtlCol="0">
            <a:spAutoFit/>
          </a:bodyPr>
          <a:lstStyle/>
          <a:p>
            <a:pPr fontAlgn="ctr"/>
            <a:r>
              <a:rPr lang="en-US" dirty="0" smtClean="0">
                <a:latin typeface="Huawei Sans" panose="020C0503030203020204" pitchFamily="34" charset="0"/>
              </a:rPr>
              <a:t>oid1 = </a:t>
            </a:r>
            <a:r>
              <a:rPr lang="en-US" dirty="0" err="1" smtClean="0">
                <a:latin typeface="Huawei Sans" panose="020C0503030203020204" pitchFamily="34" charset="0"/>
              </a:rPr>
              <a:t>ObjectIdentity</a:t>
            </a:r>
            <a:r>
              <a:rPr lang="en-US" dirty="0" smtClean="0">
                <a:latin typeface="Huawei Sans" panose="020C0503030203020204" pitchFamily="34" charset="0"/>
              </a:rPr>
              <a:t>('SNMPv2-MIB',' </a:t>
            </a:r>
            <a:r>
              <a:rPr lang="en-US" dirty="0" err="1" smtClean="0">
                <a:latin typeface="Huawei Sans" panose="020C0503030203020204" pitchFamily="34" charset="0"/>
              </a:rPr>
              <a:t>sysName</a:t>
            </a:r>
            <a:r>
              <a:rPr lang="en-US" dirty="0" smtClean="0">
                <a:latin typeface="Huawei Sans" panose="020C0503030203020204" pitchFamily="34" charset="0"/>
              </a:rPr>
              <a:t>', 0)           # </a:t>
            </a:r>
            <a:r>
              <a:rPr lang="en-US" dirty="0" err="1" smtClean="0">
                <a:latin typeface="Huawei Sans" panose="020C0503030203020204" pitchFamily="34" charset="0"/>
              </a:rPr>
              <a:t>sysName</a:t>
            </a:r>
            <a:r>
              <a:rPr lang="en-US" dirty="0" smtClean="0">
                <a:latin typeface="Huawei Sans" panose="020C0503030203020204" pitchFamily="34" charset="0"/>
              </a:rPr>
              <a:t> object instance</a:t>
            </a:r>
            <a:endParaRPr lang="en-US" altLang="zh-CN" dirty="0" smtClean="0">
              <a:latin typeface="Huawei Sans" panose="020C0503030203020204" pitchFamily="34" charset="0"/>
            </a:endParaRPr>
          </a:p>
          <a:p>
            <a:pPr algn="r" fontAlgn="ctr"/>
            <a:r>
              <a:rPr lang="en-US" dirty="0" smtClean="0">
                <a:latin typeface="Huawei Sans" panose="020C0503030203020204" pitchFamily="34" charset="0"/>
              </a:rPr>
              <a:t>oid2 = </a:t>
            </a:r>
            <a:r>
              <a:rPr lang="en-US" dirty="0" err="1" smtClean="0">
                <a:latin typeface="Huawei Sans" panose="020C0503030203020204" pitchFamily="34" charset="0"/>
              </a:rPr>
              <a:t>ObjectIdentity</a:t>
            </a:r>
            <a:r>
              <a:rPr lang="en-US" dirty="0" smtClean="0">
                <a:latin typeface="Huawei Sans" panose="020C0503030203020204" pitchFamily="34" charset="0"/>
              </a:rPr>
              <a:t>('1.3.6.1.2.1.1.5.0')                             # Use the OID string of the </a:t>
            </a:r>
            <a:r>
              <a:rPr lang="en-US" dirty="0" err="1" smtClean="0">
                <a:latin typeface="Huawei Sans" panose="020C0503030203020204" pitchFamily="34" charset="0"/>
              </a:rPr>
              <a:t>sysName</a:t>
            </a:r>
            <a:r>
              <a:rPr lang="en-US" dirty="0" smtClean="0">
                <a:latin typeface="Huawei Sans" panose="020C0503030203020204" pitchFamily="34" charset="0"/>
              </a:rPr>
              <a:t> object to initialize the </a:t>
            </a:r>
            <a:r>
              <a:rPr lang="en-US" dirty="0" err="1" smtClean="0">
                <a:latin typeface="Huawei Sans" panose="020C0503030203020204" pitchFamily="34" charset="0"/>
              </a:rPr>
              <a:t>ObjectIdentity</a:t>
            </a:r>
            <a:r>
              <a:rPr lang="en-US" dirty="0" smtClean="0">
                <a:latin typeface="Huawei Sans" panose="020C0503030203020204" pitchFamily="34" charset="0"/>
              </a:rPr>
              <a:t> class.</a:t>
            </a:r>
            <a:endParaRPr lang="en-US" altLang="zh-CN" dirty="0">
              <a:latin typeface="Huawei Sans" panose="020C0503030203020204" pitchFamily="34" charset="0"/>
            </a:endParaRPr>
          </a:p>
        </p:txBody>
      </p:sp>
    </p:spTree>
    <p:extLst>
      <p:ext uri="{BB962C8B-B14F-4D97-AF65-F5344CB8AC3E}">
        <p14:creationId xmlns:p14="http://schemas.microsoft.com/office/powerpoint/2010/main" val="37065085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dirty="0" err="1" smtClean="0"/>
              <a:t>ObjectType</a:t>
            </a:r>
            <a:r>
              <a:rPr lang="en-US" dirty="0" smtClean="0"/>
              <a:t> class: represents a MIB object, which is initialized using the </a:t>
            </a:r>
            <a:r>
              <a:rPr lang="en-US" dirty="0" err="1" smtClean="0"/>
              <a:t>ObjectIdentity</a:t>
            </a:r>
            <a:r>
              <a:rPr lang="en-US" dirty="0" smtClean="0"/>
              <a:t> object.</a:t>
            </a:r>
            <a:endParaRPr lang="en-US" altLang="zh-CN" dirty="0" smtClean="0"/>
          </a:p>
          <a:p>
            <a:r>
              <a:rPr lang="en-US" dirty="0" smtClean="0"/>
              <a:t>Using this class:</a:t>
            </a:r>
            <a:endParaRPr lang="en-US" altLang="zh-CN" dirty="0" smtClean="0"/>
          </a:p>
          <a:p>
            <a:endParaRPr lang="en-US" altLang="zh-CN" dirty="0" smtClean="0"/>
          </a:p>
          <a:p>
            <a:endParaRPr lang="en-US" altLang="zh-CN" dirty="0" smtClean="0"/>
          </a:p>
          <a:p>
            <a:endParaRPr lang="en-US" altLang="zh-CN" dirty="0" smtClean="0"/>
          </a:p>
          <a:p>
            <a:endParaRPr lang="en-US" altLang="zh-CN" dirty="0"/>
          </a:p>
        </p:txBody>
      </p:sp>
      <p:sp>
        <p:nvSpPr>
          <p:cNvPr id="4" name="标题 3"/>
          <p:cNvSpPr>
            <a:spLocks noGrp="1"/>
          </p:cNvSpPr>
          <p:nvPr>
            <p:ph type="title"/>
          </p:nvPr>
        </p:nvSpPr>
        <p:spPr/>
        <p:txBody>
          <a:bodyPr/>
          <a:lstStyle/>
          <a:p>
            <a:r>
              <a:rPr lang="en-US" altLang="zh-CN" dirty="0" err="1"/>
              <a:t>ObjectType</a:t>
            </a:r>
            <a:r>
              <a:rPr lang="en-US" dirty="0" smtClean="0"/>
              <a:t> Class</a:t>
            </a:r>
            <a:endParaRPr lang="en-US" dirty="0"/>
          </a:p>
        </p:txBody>
      </p:sp>
      <p:sp>
        <p:nvSpPr>
          <p:cNvPr id="3" name="矩形 2"/>
          <p:cNvSpPr/>
          <p:nvPr/>
        </p:nvSpPr>
        <p:spPr>
          <a:xfrm>
            <a:off x="1335596" y="5412523"/>
            <a:ext cx="184731" cy="369332"/>
          </a:xfrm>
          <a:prstGeom prst="rect">
            <a:avLst/>
          </a:prstGeom>
        </p:spPr>
        <p:txBody>
          <a:bodyPr wrap="none">
            <a:spAutoFit/>
          </a:bodyPr>
          <a:lstStyle/>
          <a:p>
            <a:pPr fontAlgn="ctr"/>
            <a:endParaRPr lang="en-US" altLang="zh-CN" dirty="0">
              <a:latin typeface="Huawei Sans" panose="020C0503030203020204" pitchFamily="34" charset="0"/>
            </a:endParaRPr>
          </a:p>
        </p:txBody>
      </p:sp>
      <p:sp>
        <p:nvSpPr>
          <p:cNvPr id="9" name="文本框 8">
            <a:extLst>
              <a:ext uri="{FF2B5EF4-FFF2-40B4-BE49-F238E27FC236}">
                <a16:creationId xmlns="" xmlns:a16="http://schemas.microsoft.com/office/drawing/2014/main" id="{69387562-BBB4-4B4D-B3CF-C5337D4F1D5C}"/>
              </a:ext>
            </a:extLst>
          </p:cNvPr>
          <p:cNvSpPr txBox="1"/>
          <p:nvPr/>
        </p:nvSpPr>
        <p:spPr>
          <a:xfrm>
            <a:off x="801077" y="3070007"/>
            <a:ext cx="10871200" cy="646331"/>
          </a:xfrm>
          <a:prstGeom prst="rect">
            <a:avLst/>
          </a:prstGeom>
          <a:solidFill>
            <a:srgbClr val="F4FBFE"/>
          </a:solidFill>
          <a:ln>
            <a:solidFill>
              <a:srgbClr val="99DFF9"/>
            </a:solidFill>
          </a:ln>
        </p:spPr>
        <p:txBody>
          <a:bodyPr wrap="square" rtlCol="0">
            <a:spAutoFit/>
          </a:bodyPr>
          <a:lstStyle/>
          <a:p>
            <a:pPr algn="r" fontAlgn="ctr"/>
            <a:r>
              <a:rPr lang="en-US" dirty="0" smtClean="0">
                <a:latin typeface="Huawei Sans" panose="020C0503030203020204" pitchFamily="34" charset="0"/>
              </a:rPr>
              <a:t>obj1 = </a:t>
            </a:r>
            <a:r>
              <a:rPr lang="en-US" dirty="0" err="1" smtClean="0">
                <a:latin typeface="Huawei Sans" panose="020C0503030203020204" pitchFamily="34" charset="0"/>
              </a:rPr>
              <a:t>ObjectType</a:t>
            </a:r>
            <a:r>
              <a:rPr lang="en-US" dirty="0" smtClean="0">
                <a:latin typeface="Huawei Sans" panose="020C0503030203020204" pitchFamily="34" charset="0"/>
              </a:rPr>
              <a:t>(</a:t>
            </a:r>
            <a:r>
              <a:rPr lang="en-US" dirty="0" err="1" smtClean="0">
                <a:latin typeface="Huawei Sans" panose="020C0503030203020204" pitchFamily="34" charset="0"/>
              </a:rPr>
              <a:t>ObjectIdentity</a:t>
            </a:r>
            <a:r>
              <a:rPr lang="en-US" dirty="0" smtClean="0">
                <a:latin typeface="Huawei Sans" panose="020C0503030203020204" pitchFamily="34" charset="0"/>
              </a:rPr>
              <a:t>('SNMPv2-MIB',' </a:t>
            </a:r>
            <a:r>
              <a:rPr lang="en-US" dirty="0" err="1" smtClean="0">
                <a:latin typeface="Huawei Sans" panose="020C0503030203020204" pitchFamily="34" charset="0"/>
              </a:rPr>
              <a:t>sysName</a:t>
            </a:r>
            <a:r>
              <a:rPr lang="en-US" dirty="0" smtClean="0">
                <a:latin typeface="Huawei Sans" panose="020C0503030203020204" pitchFamily="34" charset="0"/>
              </a:rPr>
              <a:t>', 0))              # Instantiate </a:t>
            </a:r>
            <a:r>
              <a:rPr lang="en-US" dirty="0">
                <a:latin typeface="Huawei Sans" panose="020C0503030203020204" pitchFamily="34" charset="0"/>
              </a:rPr>
              <a:t>the </a:t>
            </a:r>
            <a:r>
              <a:rPr lang="en-US" dirty="0" err="1">
                <a:latin typeface="Huawei Sans" panose="020C0503030203020204" pitchFamily="34" charset="0"/>
              </a:rPr>
              <a:t>ObjectType</a:t>
            </a:r>
            <a:r>
              <a:rPr lang="en-US" dirty="0">
                <a:latin typeface="Huawei Sans" panose="020C0503030203020204" pitchFamily="34" charset="0"/>
              </a:rPr>
              <a:t> object of </a:t>
            </a:r>
            <a:r>
              <a:rPr lang="en-US" dirty="0" err="1">
                <a:latin typeface="Huawei Sans" panose="020C0503030203020204" pitchFamily="34" charset="0"/>
              </a:rPr>
              <a:t>sysName</a:t>
            </a:r>
            <a:r>
              <a:rPr lang="en-US" dirty="0" smtClean="0">
                <a:latin typeface="Huawei Sans" panose="020C0503030203020204" pitchFamily="34" charset="0"/>
              </a:rPr>
              <a:t>.</a:t>
            </a:r>
            <a:endParaRPr lang="en-US" altLang="zh-CN" dirty="0">
              <a:latin typeface="Huawei Sans" panose="020C0503030203020204" pitchFamily="34" charset="0"/>
            </a:endParaRPr>
          </a:p>
        </p:txBody>
      </p:sp>
    </p:spTree>
    <p:extLst>
      <p:ext uri="{BB962C8B-B14F-4D97-AF65-F5344CB8AC3E}">
        <p14:creationId xmlns:p14="http://schemas.microsoft.com/office/powerpoint/2010/main" val="362905302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sz="1400" dirty="0" err="1" smtClean="0"/>
              <a:t>getCmd</a:t>
            </a:r>
            <a:r>
              <a:rPr lang="en-US" sz="1400" dirty="0" smtClean="0"/>
              <a:t> method: implements the SNMP Get operation. The returned value is a generator.</a:t>
            </a:r>
            <a:endParaRPr lang="en-US" altLang="zh-CN" sz="1400" dirty="0" smtClean="0"/>
          </a:p>
          <a:p>
            <a:r>
              <a:rPr lang="en-US" sz="1400" dirty="0" smtClean="0"/>
              <a:t>Method declaration: </a:t>
            </a:r>
            <a:r>
              <a:rPr lang="en-US" sz="1400" dirty="0" err="1" smtClean="0"/>
              <a:t>getCmd</a:t>
            </a:r>
            <a:r>
              <a:rPr lang="en-US" sz="1400" dirty="0" smtClean="0"/>
              <a:t>(</a:t>
            </a:r>
            <a:r>
              <a:rPr lang="en-US" sz="1400" dirty="0" err="1" smtClean="0"/>
              <a:t>snmpEngine</a:t>
            </a:r>
            <a:r>
              <a:rPr lang="en-US" sz="1400" dirty="0" smtClean="0"/>
              <a:t>, </a:t>
            </a:r>
            <a:r>
              <a:rPr lang="en-US" sz="1400" dirty="0" err="1" smtClean="0"/>
              <a:t>authData</a:t>
            </a:r>
            <a:r>
              <a:rPr lang="en-US" sz="1400" dirty="0" smtClean="0"/>
              <a:t>, </a:t>
            </a:r>
            <a:r>
              <a:rPr lang="en-US" sz="1400" dirty="0" err="1" smtClean="0"/>
              <a:t>transportTarget</a:t>
            </a:r>
            <a:r>
              <a:rPr lang="en-US" sz="1400" dirty="0" smtClean="0"/>
              <a:t>, </a:t>
            </a:r>
            <a:r>
              <a:rPr lang="en-US" sz="1400" dirty="0" err="1" smtClean="0"/>
              <a:t>contextData</a:t>
            </a:r>
            <a:r>
              <a:rPr lang="en-US" sz="1400" dirty="0" smtClean="0"/>
              <a:t>, *</a:t>
            </a:r>
            <a:r>
              <a:rPr lang="en-US" sz="1400" dirty="0" err="1" smtClean="0"/>
              <a:t>varBinds</a:t>
            </a:r>
            <a:r>
              <a:rPr lang="en-US" sz="1400" dirty="0" smtClean="0"/>
              <a:t>)</a:t>
            </a:r>
            <a:endParaRPr lang="en-US" altLang="zh-CN" sz="1400" dirty="0" smtClean="0"/>
          </a:p>
          <a:p>
            <a:endParaRPr lang="en-US" altLang="zh-CN" sz="1400" dirty="0" smtClean="0"/>
          </a:p>
          <a:p>
            <a:endParaRPr lang="en-US" altLang="zh-CN" sz="1400" dirty="0" smtClean="0"/>
          </a:p>
          <a:p>
            <a:endParaRPr lang="en-US" altLang="zh-CN" sz="1400" dirty="0" smtClean="0"/>
          </a:p>
          <a:p>
            <a:endParaRPr lang="en-US" altLang="zh-CN" sz="1400" dirty="0" smtClean="0"/>
          </a:p>
          <a:p>
            <a:endParaRPr lang="en-US" altLang="zh-CN" sz="1400" dirty="0" smtClean="0"/>
          </a:p>
          <a:p>
            <a:r>
              <a:rPr lang="en-US" sz="1400" dirty="0" smtClean="0"/>
              <a:t>Using this method:</a:t>
            </a:r>
            <a:endParaRPr lang="en-US" altLang="zh-CN" sz="1400" dirty="0" smtClean="0"/>
          </a:p>
          <a:p>
            <a:pPr marL="0" indent="0">
              <a:buNone/>
            </a:pPr>
            <a:r>
              <a:rPr lang="en-US" sz="1400" dirty="0" smtClean="0"/>
              <a:t>     </a:t>
            </a:r>
            <a:endParaRPr lang="en-US" altLang="zh-CN" sz="1400" dirty="0" smtClean="0"/>
          </a:p>
          <a:p>
            <a:endParaRPr lang="en-US" altLang="zh-CN" sz="1400" dirty="0" smtClean="0"/>
          </a:p>
        </p:txBody>
      </p:sp>
      <p:sp>
        <p:nvSpPr>
          <p:cNvPr id="4" name="标题 3"/>
          <p:cNvSpPr>
            <a:spLocks noGrp="1"/>
          </p:cNvSpPr>
          <p:nvPr>
            <p:ph type="title"/>
          </p:nvPr>
        </p:nvSpPr>
        <p:spPr/>
        <p:txBody>
          <a:bodyPr/>
          <a:lstStyle/>
          <a:p>
            <a:r>
              <a:rPr lang="en-US" dirty="0" smtClean="0"/>
              <a:t>Method </a:t>
            </a:r>
            <a:r>
              <a:rPr lang="en-US" altLang="zh-CN" dirty="0" err="1" smtClean="0"/>
              <a:t>getCmd</a:t>
            </a:r>
            <a:endParaRPr lang="en-US" dirty="0"/>
          </a:p>
        </p:txBody>
      </p:sp>
      <p:graphicFrame>
        <p:nvGraphicFramePr>
          <p:cNvPr id="8" name="表格 7">
            <a:extLst>
              <a:ext uri="{FF2B5EF4-FFF2-40B4-BE49-F238E27FC236}">
                <a16:creationId xmlns="" xmlns:a16="http://schemas.microsoft.com/office/drawing/2014/main" id="{F519A085-E072-4FC0-9DB2-DF62A37F547F}"/>
              </a:ext>
            </a:extLst>
          </p:cNvPr>
          <p:cNvGraphicFramePr>
            <a:graphicFrameLocks noGrp="1"/>
          </p:cNvGraphicFramePr>
          <p:nvPr>
            <p:extLst>
              <p:ext uri="{D42A27DB-BD31-4B8C-83A1-F6EECF244321}">
                <p14:modId xmlns:p14="http://schemas.microsoft.com/office/powerpoint/2010/main" val="1433836087"/>
              </p:ext>
            </p:extLst>
          </p:nvPr>
        </p:nvGraphicFramePr>
        <p:xfrm>
          <a:off x="869294" y="2059405"/>
          <a:ext cx="7264053" cy="1895040"/>
        </p:xfrm>
        <a:graphic>
          <a:graphicData uri="http://schemas.openxmlformats.org/drawingml/2006/table">
            <a:tbl>
              <a:tblPr/>
              <a:tblGrid>
                <a:gridCol w="2583769">
                  <a:extLst>
                    <a:ext uri="{9D8B030D-6E8A-4147-A177-3AD203B41FA5}">
                      <a16:colId xmlns="" xmlns:a16="http://schemas.microsoft.com/office/drawing/2014/main" val="20000"/>
                    </a:ext>
                  </a:extLst>
                </a:gridCol>
                <a:gridCol w="4680284">
                  <a:extLst>
                    <a:ext uri="{9D8B030D-6E8A-4147-A177-3AD203B41FA5}">
                      <a16:colId xmlns="" xmlns:a16="http://schemas.microsoft.com/office/drawing/2014/main" val="20001"/>
                    </a:ext>
                  </a:extLst>
                </a:gridCol>
              </a:tblGrid>
              <a:tr h="305247">
                <a:tc>
                  <a:txBody>
                    <a:bodyPr/>
                    <a:lstStyle/>
                    <a:p>
                      <a:pPr algn="l" fontAlgn="ctr"/>
                      <a:r>
                        <a:rPr lang="en-US" sz="1600" b="1" dirty="0" smtClean="0">
                          <a:solidFill>
                            <a:schemeClr val="bg1"/>
                          </a:solidFill>
                          <a:latin typeface="Huawei Sans" panose="020C0503030203020204" pitchFamily="34" charset="0"/>
                        </a:rPr>
                        <a:t>Parameter</a:t>
                      </a:r>
                      <a:endParaRPr lang="en-US" sz="1600" b="1" dirty="0">
                        <a:solidFill>
                          <a:schemeClr val="bg1"/>
                        </a:solidFill>
                        <a:latin typeface="Huawei Sans" panose="020C0503030203020204" pitchFamily="34" charset="0"/>
                      </a:endParaRPr>
                    </a:p>
                  </a:txBody>
                  <a:tcPr marL="18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solidFill>
                      <a:srgbClr val="00B0F0"/>
                    </a:solidFill>
                  </a:tcPr>
                </a:tc>
                <a:tc>
                  <a:txBody>
                    <a:bodyPr/>
                    <a:lstStyle/>
                    <a:p>
                      <a:pPr algn="l" fontAlgn="ctr"/>
                      <a:r>
                        <a:rPr lang="en-US" sz="1600" b="1" dirty="0" smtClean="0">
                          <a:solidFill>
                            <a:schemeClr val="bg1"/>
                          </a:solidFill>
                          <a:latin typeface="Huawei Sans" panose="020C0503030203020204" pitchFamily="34" charset="0"/>
                        </a:rPr>
                        <a:t>Description</a:t>
                      </a:r>
                      <a:endParaRPr lang="en-US" sz="1600" b="1" dirty="0">
                        <a:solidFill>
                          <a:schemeClr val="bg1"/>
                        </a:solidFill>
                        <a:latin typeface="Huawei Sans" panose="020C0503030203020204" pitchFamily="34" charset="0"/>
                      </a:endParaRPr>
                    </a:p>
                  </a:txBody>
                  <a:tcPr marL="18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solidFill>
                      <a:srgbClr val="00B0F0"/>
                    </a:solidFill>
                  </a:tcPr>
                </a:tc>
                <a:extLst>
                  <a:ext uri="{0D108BD9-81ED-4DB2-BD59-A6C34878D82A}">
                    <a16:rowId xmlns="" xmlns:a16="http://schemas.microsoft.com/office/drawing/2014/main" val="10000"/>
                  </a:ext>
                </a:extLst>
              </a:tr>
              <a:tr h="298331">
                <a:tc>
                  <a:txBody>
                    <a:bodyPr/>
                    <a:lstStyle/>
                    <a:p>
                      <a:pPr marL="0" lvl="1" algn="l" defTabSz="914034" rtl="0" eaLnBrk="1" fontAlgn="ctr" latinLnBrk="0" hangingPunct="1"/>
                      <a:r>
                        <a:rPr lang="en-US" sz="1600" dirty="0" err="1" smtClean="0">
                          <a:latin typeface="Huawei Sans" panose="020C0503030203020204" pitchFamily="34" charset="0"/>
                        </a:rPr>
                        <a:t>snmpEngine</a:t>
                      </a:r>
                      <a:endParaRPr lang="en-US" altLang="zh-CN" sz="1600" kern="1200" dirty="0">
                        <a:solidFill>
                          <a:schemeClr val="tx1"/>
                        </a:solidFill>
                        <a:latin typeface="Huawei Sans" panose="020C0503030203020204" pitchFamily="34" charset="0"/>
                        <a:ea typeface="+mn-ea"/>
                        <a:cs typeface="+mn-cs"/>
                      </a:endParaRPr>
                    </a:p>
                  </a:txBody>
                  <a:tcPr marL="18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600" dirty="0" err="1" smtClean="0">
                          <a:latin typeface="Huawei Sans" panose="020C0503030203020204" pitchFamily="34" charset="0"/>
                        </a:rPr>
                        <a:t>SnmpEngine</a:t>
                      </a:r>
                      <a:r>
                        <a:rPr lang="en-US" sz="1600" dirty="0" smtClean="0">
                          <a:latin typeface="Huawei Sans" panose="020C0503030203020204" pitchFamily="34" charset="0"/>
                        </a:rPr>
                        <a:t> class instance</a:t>
                      </a:r>
                      <a:endParaRPr lang="en-US" altLang="zh-CN" sz="1600" kern="1200" dirty="0">
                        <a:solidFill>
                          <a:schemeClr val="tx1"/>
                        </a:solidFill>
                        <a:latin typeface="Huawei Sans" panose="020C0503030203020204" pitchFamily="34" charset="0"/>
                        <a:ea typeface="+mn-ea"/>
                        <a:cs typeface="+mn-cs"/>
                      </a:endParaRPr>
                    </a:p>
                  </a:txBody>
                  <a:tcPr marL="18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extLst>
                  <a:ext uri="{0D108BD9-81ED-4DB2-BD59-A6C34878D82A}">
                    <a16:rowId xmlns="" xmlns:a16="http://schemas.microsoft.com/office/drawing/2014/main" val="10001"/>
                  </a:ext>
                </a:extLst>
              </a:tr>
              <a:tr h="298331">
                <a:tc>
                  <a:txBody>
                    <a:bodyPr/>
                    <a:lstStyle/>
                    <a:p>
                      <a:pPr marL="0" lvl="1" algn="l" defTabSz="914034" rtl="0" eaLnBrk="1" fontAlgn="ctr" latinLnBrk="0" hangingPunct="1"/>
                      <a:r>
                        <a:rPr lang="en-US" sz="1600" dirty="0" err="1" smtClean="0">
                          <a:latin typeface="Huawei Sans" panose="020C0503030203020204" pitchFamily="34" charset="0"/>
                        </a:rPr>
                        <a:t>authData</a:t>
                      </a:r>
                      <a:endParaRPr lang="en-US" altLang="zh-CN" sz="1600" kern="1200" dirty="0">
                        <a:solidFill>
                          <a:schemeClr val="tx1"/>
                        </a:solidFill>
                        <a:effectLst/>
                        <a:latin typeface="Huawei Sans" panose="020C0503030203020204" pitchFamily="34" charset="0"/>
                        <a:ea typeface="+mn-ea"/>
                        <a:cs typeface="+mn-cs"/>
                      </a:endParaRPr>
                    </a:p>
                  </a:txBody>
                  <a:tcPr marL="18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600" dirty="0" err="1" smtClean="0">
                          <a:latin typeface="Huawei Sans" panose="020C0503030203020204" pitchFamily="34" charset="0"/>
                        </a:rPr>
                        <a:t>UsmUserData</a:t>
                      </a:r>
                      <a:r>
                        <a:rPr lang="en-US" sz="1600" dirty="0" smtClean="0">
                          <a:latin typeface="Huawei Sans" panose="020C0503030203020204" pitchFamily="34" charset="0"/>
                        </a:rPr>
                        <a:t> class instance</a:t>
                      </a:r>
                      <a:endParaRPr lang="en-US" altLang="zh-CN" sz="1600" kern="1200" dirty="0">
                        <a:solidFill>
                          <a:schemeClr val="tx1"/>
                        </a:solidFill>
                        <a:latin typeface="Huawei Sans" panose="020C0503030203020204" pitchFamily="34" charset="0"/>
                        <a:ea typeface="+mn-ea"/>
                        <a:cs typeface="+mn-cs"/>
                      </a:endParaRPr>
                    </a:p>
                  </a:txBody>
                  <a:tcPr marL="18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extLst>
                  <a:ext uri="{0D108BD9-81ED-4DB2-BD59-A6C34878D82A}">
                    <a16:rowId xmlns="" xmlns:a16="http://schemas.microsoft.com/office/drawing/2014/main" val="10002"/>
                  </a:ext>
                </a:extLst>
              </a:tr>
              <a:tr h="298331">
                <a:tc>
                  <a:txBody>
                    <a:bodyPr/>
                    <a:lstStyle/>
                    <a:p>
                      <a:pPr marL="0" lvl="1" algn="l" defTabSz="914034" rtl="0" eaLnBrk="1" fontAlgn="ctr" latinLnBrk="0" hangingPunct="1"/>
                      <a:r>
                        <a:rPr lang="en-US" sz="1600" dirty="0" err="1" smtClean="0">
                          <a:solidFill>
                            <a:schemeClr val="tx1"/>
                          </a:solidFill>
                          <a:latin typeface="Huawei Sans" panose="020C0503030203020204" pitchFamily="34" charset="0"/>
                        </a:rPr>
                        <a:t>transportTarget</a:t>
                      </a:r>
                      <a:endParaRPr lang="en-US" altLang="zh-CN" sz="1600" kern="1200" dirty="0">
                        <a:solidFill>
                          <a:schemeClr val="tx1"/>
                        </a:solidFill>
                        <a:effectLst/>
                        <a:latin typeface="Huawei Sans" panose="020C0503030203020204" pitchFamily="34" charset="0"/>
                        <a:ea typeface="+mn-ea"/>
                        <a:cs typeface="+mn-cs"/>
                      </a:endParaRPr>
                    </a:p>
                  </a:txBody>
                  <a:tcPr marL="18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600" dirty="0" err="1" smtClean="0">
                          <a:latin typeface="Huawei Sans" panose="020C0503030203020204" pitchFamily="34" charset="0"/>
                        </a:rPr>
                        <a:t>UdpTransportTarget</a:t>
                      </a:r>
                      <a:r>
                        <a:rPr lang="en-US" sz="1600" dirty="0" smtClean="0">
                          <a:latin typeface="Huawei Sans" panose="020C0503030203020204" pitchFamily="34" charset="0"/>
                        </a:rPr>
                        <a:t> class instance</a:t>
                      </a:r>
                      <a:endParaRPr lang="en-US" altLang="zh-CN" sz="1600" kern="1200" dirty="0">
                        <a:solidFill>
                          <a:schemeClr val="tx1"/>
                        </a:solidFill>
                        <a:latin typeface="Huawei Sans" panose="020C0503030203020204" pitchFamily="34" charset="0"/>
                        <a:ea typeface="+mn-ea"/>
                        <a:cs typeface="+mn-cs"/>
                      </a:endParaRPr>
                    </a:p>
                  </a:txBody>
                  <a:tcPr marL="18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extLst>
                  <a:ext uri="{0D108BD9-81ED-4DB2-BD59-A6C34878D82A}">
                    <a16:rowId xmlns="" xmlns:a16="http://schemas.microsoft.com/office/drawing/2014/main" val="10003"/>
                  </a:ext>
                </a:extLst>
              </a:tr>
              <a:tr h="298331">
                <a:tc>
                  <a:txBody>
                    <a:bodyPr/>
                    <a:lstStyle/>
                    <a:p>
                      <a:pPr marL="0" lvl="1" algn="l" defTabSz="914034" rtl="0" eaLnBrk="1" fontAlgn="ctr" latinLnBrk="0" hangingPunct="1"/>
                      <a:r>
                        <a:rPr lang="en-US" sz="1600" dirty="0" err="1" smtClean="0">
                          <a:solidFill>
                            <a:schemeClr val="tx1"/>
                          </a:solidFill>
                          <a:latin typeface="Huawei Sans" panose="020C0503030203020204" pitchFamily="34" charset="0"/>
                        </a:rPr>
                        <a:t>contextData</a:t>
                      </a:r>
                      <a:endParaRPr lang="en-US" altLang="zh-CN" sz="1600" kern="1200" dirty="0">
                        <a:solidFill>
                          <a:schemeClr val="tx1"/>
                        </a:solidFill>
                        <a:effectLst/>
                        <a:latin typeface="Huawei Sans" panose="020C0503030203020204" pitchFamily="34" charset="0"/>
                        <a:ea typeface="+mn-ea"/>
                        <a:cs typeface="+mn-cs"/>
                      </a:endParaRPr>
                    </a:p>
                  </a:txBody>
                  <a:tcPr marL="18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600" dirty="0" err="1" smtClean="0">
                          <a:latin typeface="Huawei Sans" panose="020C0503030203020204" pitchFamily="34" charset="0"/>
                        </a:rPr>
                        <a:t>ContextData</a:t>
                      </a:r>
                      <a:r>
                        <a:rPr lang="en-US" sz="1600" dirty="0" smtClean="0">
                          <a:latin typeface="Huawei Sans" panose="020C0503030203020204" pitchFamily="34" charset="0"/>
                        </a:rPr>
                        <a:t> class instance</a:t>
                      </a:r>
                      <a:endParaRPr lang="en-US" altLang="zh-CN" sz="1600" kern="1200" dirty="0">
                        <a:solidFill>
                          <a:schemeClr val="tx1"/>
                        </a:solidFill>
                        <a:latin typeface="Huawei Sans" panose="020C0503030203020204" pitchFamily="34" charset="0"/>
                        <a:ea typeface="+mn-ea"/>
                        <a:cs typeface="+mn-cs"/>
                      </a:endParaRPr>
                    </a:p>
                  </a:txBody>
                  <a:tcPr marL="18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extLst>
                  <a:ext uri="{0D108BD9-81ED-4DB2-BD59-A6C34878D82A}">
                    <a16:rowId xmlns="" xmlns:a16="http://schemas.microsoft.com/office/drawing/2014/main" val="10004"/>
                  </a:ext>
                </a:extLst>
              </a:tr>
              <a:tr h="298331">
                <a:tc>
                  <a:txBody>
                    <a:bodyPr/>
                    <a:lstStyle/>
                    <a:p>
                      <a:pPr marL="0" lvl="1" algn="l" defTabSz="914034" rtl="0" eaLnBrk="1" fontAlgn="ctr" latinLnBrk="0" hangingPunct="1"/>
                      <a:r>
                        <a:rPr lang="en-US" sz="1600" dirty="0" smtClean="0">
                          <a:solidFill>
                            <a:schemeClr val="tx1"/>
                          </a:solidFill>
                          <a:latin typeface="Huawei Sans" panose="020C0503030203020204" pitchFamily="34" charset="0"/>
                        </a:rPr>
                        <a:t>*</a:t>
                      </a:r>
                      <a:r>
                        <a:rPr lang="en-US" sz="1600" dirty="0" err="1" smtClean="0">
                          <a:solidFill>
                            <a:schemeClr val="tx1"/>
                          </a:solidFill>
                          <a:latin typeface="Huawei Sans" panose="020C0503030203020204" pitchFamily="34" charset="0"/>
                        </a:rPr>
                        <a:t>varBinds</a:t>
                      </a:r>
                      <a:endParaRPr lang="en-US" altLang="zh-CN" sz="1600" kern="1200" dirty="0">
                        <a:solidFill>
                          <a:schemeClr val="tx1"/>
                        </a:solidFill>
                        <a:effectLst/>
                        <a:latin typeface="Huawei Sans" panose="020C0503030203020204" pitchFamily="34" charset="0"/>
                        <a:ea typeface="+mn-ea"/>
                        <a:cs typeface="+mn-cs"/>
                      </a:endParaRPr>
                    </a:p>
                  </a:txBody>
                  <a:tcPr marL="18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600" dirty="0" err="1" smtClean="0">
                          <a:latin typeface="Huawei Sans" panose="020C0503030203020204" pitchFamily="34" charset="0"/>
                        </a:rPr>
                        <a:t>ObjectType</a:t>
                      </a:r>
                      <a:r>
                        <a:rPr lang="en-US" sz="1600" dirty="0" smtClean="0">
                          <a:latin typeface="Huawei Sans" panose="020C0503030203020204" pitchFamily="34" charset="0"/>
                        </a:rPr>
                        <a:t> class instance</a:t>
                      </a:r>
                      <a:endParaRPr lang="en-US" altLang="zh-CN" sz="1600" kern="1200" dirty="0">
                        <a:solidFill>
                          <a:schemeClr val="tx1"/>
                        </a:solidFill>
                        <a:latin typeface="Huawei Sans" panose="020C0503030203020204" pitchFamily="34" charset="0"/>
                        <a:ea typeface="+mn-ea"/>
                        <a:cs typeface="+mn-cs"/>
                      </a:endParaRPr>
                    </a:p>
                  </a:txBody>
                  <a:tcPr marL="18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extLst>
                  <a:ext uri="{0D108BD9-81ED-4DB2-BD59-A6C34878D82A}">
                    <a16:rowId xmlns="" xmlns:a16="http://schemas.microsoft.com/office/drawing/2014/main" val="10005"/>
                  </a:ext>
                </a:extLst>
              </a:tr>
            </a:tbl>
          </a:graphicData>
        </a:graphic>
      </p:graphicFrame>
      <p:sp>
        <p:nvSpPr>
          <p:cNvPr id="10" name="文本框 9">
            <a:extLst>
              <a:ext uri="{FF2B5EF4-FFF2-40B4-BE49-F238E27FC236}">
                <a16:creationId xmlns="" xmlns:a16="http://schemas.microsoft.com/office/drawing/2014/main" id="{69387562-BBB4-4B4D-B3CF-C5337D4F1D5C}"/>
              </a:ext>
            </a:extLst>
          </p:cNvPr>
          <p:cNvSpPr txBox="1"/>
          <p:nvPr/>
        </p:nvSpPr>
        <p:spPr>
          <a:xfrm>
            <a:off x="869294" y="4574437"/>
            <a:ext cx="10723616" cy="1231106"/>
          </a:xfrm>
          <a:prstGeom prst="rect">
            <a:avLst/>
          </a:prstGeom>
          <a:solidFill>
            <a:srgbClr val="F4FBFE"/>
          </a:solidFill>
          <a:ln>
            <a:solidFill>
              <a:srgbClr val="99DFF9"/>
            </a:solidFill>
          </a:ln>
        </p:spPr>
        <p:txBody>
          <a:bodyPr wrap="square" rtlCol="0">
            <a:spAutoFit/>
          </a:bodyPr>
          <a:lstStyle/>
          <a:p>
            <a:pPr fontAlgn="ctr">
              <a:spcAft>
                <a:spcPts val="600"/>
              </a:spcAft>
            </a:pPr>
            <a:r>
              <a:rPr lang="en-US" sz="1600" dirty="0" smtClean="0">
                <a:latin typeface="Huawei Sans" panose="020C0503030203020204" pitchFamily="34" charset="0"/>
              </a:rPr>
              <a:t>g = </a:t>
            </a:r>
            <a:r>
              <a:rPr lang="en-US" sz="1600" dirty="0" err="1" smtClean="0">
                <a:latin typeface="Huawei Sans" panose="020C0503030203020204" pitchFamily="34" charset="0"/>
              </a:rPr>
              <a:t>getCmd</a:t>
            </a:r>
            <a:r>
              <a:rPr lang="en-US" sz="1600" dirty="0" smtClean="0">
                <a:latin typeface="Huawei Sans" panose="020C0503030203020204" pitchFamily="34" charset="0"/>
              </a:rPr>
              <a:t>(</a:t>
            </a:r>
            <a:r>
              <a:rPr lang="en-US" sz="1600" dirty="0" err="1" smtClean="0">
                <a:latin typeface="Huawei Sans" panose="020C0503030203020204" pitchFamily="34" charset="0"/>
              </a:rPr>
              <a:t>snmpEngine</a:t>
            </a:r>
            <a:r>
              <a:rPr lang="en-US" sz="1600" dirty="0" smtClean="0">
                <a:latin typeface="Huawei Sans" panose="020C0503030203020204" pitchFamily="34" charset="0"/>
              </a:rPr>
              <a:t>, </a:t>
            </a:r>
            <a:r>
              <a:rPr lang="en-US" sz="1600" dirty="0" err="1" smtClean="0">
                <a:latin typeface="Huawei Sans" panose="020C0503030203020204" pitchFamily="34" charset="0"/>
              </a:rPr>
              <a:t>authData</a:t>
            </a:r>
            <a:r>
              <a:rPr lang="en-US" sz="1600" dirty="0" smtClean="0">
                <a:latin typeface="Huawei Sans" panose="020C0503030203020204" pitchFamily="34" charset="0"/>
              </a:rPr>
              <a:t>, </a:t>
            </a:r>
            <a:r>
              <a:rPr lang="en-US" sz="1600" dirty="0" err="1" smtClean="0">
                <a:latin typeface="Huawei Sans" panose="020C0503030203020204" pitchFamily="34" charset="0"/>
              </a:rPr>
              <a:t>transportTarget</a:t>
            </a:r>
            <a:r>
              <a:rPr lang="en-US" sz="1600" dirty="0" smtClean="0">
                <a:latin typeface="Huawei Sans" panose="020C0503030203020204" pitchFamily="34" charset="0"/>
              </a:rPr>
              <a:t>, </a:t>
            </a:r>
            <a:r>
              <a:rPr lang="en-US" sz="1600" dirty="0" err="1" smtClean="0">
                <a:latin typeface="Huawei Sans" panose="020C0503030203020204" pitchFamily="34" charset="0"/>
              </a:rPr>
              <a:t>contextData</a:t>
            </a:r>
            <a:r>
              <a:rPr lang="en-US" sz="1600" dirty="0" smtClean="0">
                <a:latin typeface="Huawei Sans" panose="020C0503030203020204" pitchFamily="34" charset="0"/>
              </a:rPr>
              <a:t>, *</a:t>
            </a:r>
            <a:r>
              <a:rPr lang="en-US" sz="1600" dirty="0" err="1" smtClean="0">
                <a:latin typeface="Huawei Sans" panose="020C0503030203020204" pitchFamily="34" charset="0"/>
              </a:rPr>
              <a:t>varBinds</a:t>
            </a:r>
            <a:r>
              <a:rPr lang="en-US" sz="1600" dirty="0" smtClean="0">
                <a:latin typeface="Huawei Sans" panose="020C0503030203020204" pitchFamily="34" charset="0"/>
              </a:rPr>
              <a:t>)          # </a:t>
            </a:r>
            <a:r>
              <a:rPr lang="en-US" sz="1600" b="1" dirty="0" smtClean="0">
                <a:latin typeface="Huawei Sans" panose="020C0503030203020204" pitchFamily="34" charset="0"/>
              </a:rPr>
              <a:t>g</a:t>
            </a:r>
            <a:r>
              <a:rPr lang="en-US" sz="1600" dirty="0" smtClean="0">
                <a:latin typeface="Huawei Sans" panose="020C0503030203020204" pitchFamily="34" charset="0"/>
              </a:rPr>
              <a:t> is a generator.</a:t>
            </a:r>
            <a:endParaRPr lang="en-US" sz="1600" dirty="0">
              <a:latin typeface="Huawei Sans" panose="020C0503030203020204" pitchFamily="34" charset="0"/>
            </a:endParaRPr>
          </a:p>
          <a:p>
            <a:pPr fontAlgn="ctr">
              <a:spcAft>
                <a:spcPts val="600"/>
              </a:spcAft>
            </a:pPr>
            <a:r>
              <a:rPr lang="en-US" sz="1600" dirty="0" smtClean="0">
                <a:latin typeface="Huawei Sans" panose="020C0503030203020204" pitchFamily="34" charset="0"/>
              </a:rPr>
              <a:t># When the Python </a:t>
            </a:r>
            <a:r>
              <a:rPr lang="en-US" altLang="zh-CN" sz="1600" dirty="0" smtClean="0">
                <a:latin typeface="Huawei Sans" panose="020C0503030203020204" pitchFamily="34" charset="0"/>
              </a:rPr>
              <a:t>next method </a:t>
            </a:r>
            <a:r>
              <a:rPr lang="en-US" sz="1600" dirty="0" smtClean="0">
                <a:latin typeface="Huawei Sans" panose="020C0503030203020204" pitchFamily="34" charset="0"/>
              </a:rPr>
              <a:t>is used, a Get operation is generated. The obtained result is saved in </a:t>
            </a:r>
            <a:r>
              <a:rPr lang="en-US" sz="1600" dirty="0" err="1" smtClean="0">
                <a:latin typeface="Huawei Sans" panose="020C0503030203020204" pitchFamily="34" charset="0"/>
              </a:rPr>
              <a:t>varBinds</a:t>
            </a:r>
            <a:r>
              <a:rPr lang="en-US" sz="1600" dirty="0" smtClean="0">
                <a:latin typeface="Huawei Sans" panose="020C0503030203020204" pitchFamily="34" charset="0"/>
              </a:rPr>
              <a:t>. The other three returned values indicate error information.</a:t>
            </a:r>
            <a:endParaRPr lang="en-US" altLang="zh-CN" sz="1600" dirty="0" smtClean="0">
              <a:latin typeface="Huawei Sans" panose="020C0503030203020204" pitchFamily="34" charset="0"/>
            </a:endParaRPr>
          </a:p>
          <a:p>
            <a:pPr fontAlgn="ctr">
              <a:spcAft>
                <a:spcPts val="600"/>
              </a:spcAft>
            </a:pPr>
            <a:r>
              <a:rPr lang="en-US" sz="1600" dirty="0" err="1" smtClean="0">
                <a:latin typeface="Huawei Sans" panose="020C0503030203020204" pitchFamily="34" charset="0"/>
              </a:rPr>
              <a:t>errorIndication</a:t>
            </a:r>
            <a:r>
              <a:rPr lang="en-US" sz="1600" dirty="0" smtClean="0">
                <a:latin typeface="Huawei Sans" panose="020C0503030203020204" pitchFamily="34" charset="0"/>
              </a:rPr>
              <a:t>, </a:t>
            </a:r>
            <a:r>
              <a:rPr lang="en-US" sz="1600" dirty="0" err="1" smtClean="0">
                <a:latin typeface="Huawei Sans" panose="020C0503030203020204" pitchFamily="34" charset="0"/>
              </a:rPr>
              <a:t>errorStatus</a:t>
            </a:r>
            <a:r>
              <a:rPr lang="en-US" sz="1600" dirty="0" smtClean="0">
                <a:latin typeface="Huawei Sans" panose="020C0503030203020204" pitchFamily="34" charset="0"/>
              </a:rPr>
              <a:t>, </a:t>
            </a:r>
            <a:r>
              <a:rPr lang="en-US" sz="1600" dirty="0" err="1" smtClean="0">
                <a:latin typeface="Huawei Sans" panose="020C0503030203020204" pitchFamily="34" charset="0"/>
              </a:rPr>
              <a:t>errorIndex</a:t>
            </a:r>
            <a:r>
              <a:rPr lang="en-US" sz="1600" dirty="0" smtClean="0">
                <a:latin typeface="Huawei Sans" panose="020C0503030203020204" pitchFamily="34" charset="0"/>
              </a:rPr>
              <a:t>, </a:t>
            </a:r>
            <a:r>
              <a:rPr lang="en-US" sz="1600" dirty="0" err="1" smtClean="0">
                <a:latin typeface="Huawei Sans" panose="020C0503030203020204" pitchFamily="34" charset="0"/>
              </a:rPr>
              <a:t>varBinds</a:t>
            </a:r>
            <a:r>
              <a:rPr lang="en-US" sz="1600" dirty="0" smtClean="0">
                <a:latin typeface="Huawei Sans" panose="020C0503030203020204" pitchFamily="34" charset="0"/>
              </a:rPr>
              <a:t> =next(g)</a:t>
            </a:r>
            <a:endParaRPr lang="en-US" altLang="zh-CN" sz="1600" dirty="0">
              <a:latin typeface="Huawei Sans" panose="020C0503030203020204" pitchFamily="34" charset="0"/>
            </a:endParaRPr>
          </a:p>
        </p:txBody>
      </p:sp>
    </p:spTree>
    <p:extLst>
      <p:ext uri="{BB962C8B-B14F-4D97-AF65-F5344CB8AC3E}">
        <p14:creationId xmlns:p14="http://schemas.microsoft.com/office/powerpoint/2010/main" val="154283254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p:txBody>
          <a:bodyPr/>
          <a:lstStyle/>
          <a:p>
            <a:r>
              <a:rPr lang="en-US" sz="1800" dirty="0" smtClean="0"/>
              <a:t>You can use the </a:t>
            </a:r>
            <a:r>
              <a:rPr lang="en-US" sz="1800" dirty="0" err="1" smtClean="0"/>
              <a:t>PySNMP</a:t>
            </a:r>
            <a:r>
              <a:rPr lang="en-US" sz="1800" dirty="0" smtClean="0"/>
              <a:t> classes and methods to perform the SNMP Get operation. The following case describes how to use Python to write code for the SNMP Get operation.</a:t>
            </a:r>
            <a:endParaRPr lang="en-US" altLang="zh-CN" sz="1800" dirty="0" smtClean="0"/>
          </a:p>
          <a:p>
            <a:r>
              <a:rPr lang="en-US" sz="1800" dirty="0" smtClean="0"/>
              <a:t>Case description: A managed device is connected to an NMS and has SNMP enabled. </a:t>
            </a:r>
            <a:r>
              <a:rPr lang="en-US" sz="1800" dirty="0" err="1" smtClean="0"/>
              <a:t>PySNMP</a:t>
            </a:r>
            <a:r>
              <a:rPr lang="en-US" sz="1800" dirty="0" smtClean="0"/>
              <a:t> is used on the NMS to compile a Python script to obtain the </a:t>
            </a:r>
            <a:r>
              <a:rPr lang="en-US" sz="1800" dirty="0" err="1" smtClean="0"/>
              <a:t>sysName</a:t>
            </a:r>
            <a:r>
              <a:rPr lang="en-US" sz="1800" dirty="0" smtClean="0"/>
              <a:t> of the managed device. The following figure shows the networking.</a:t>
            </a:r>
            <a:endParaRPr lang="en-US" altLang="zh-CN" sz="1800" dirty="0" smtClean="0"/>
          </a:p>
          <a:p>
            <a:endParaRPr lang="en-US" altLang="zh-CN" sz="1800" dirty="0"/>
          </a:p>
        </p:txBody>
      </p:sp>
      <p:sp>
        <p:nvSpPr>
          <p:cNvPr id="4" name="标题 3"/>
          <p:cNvSpPr>
            <a:spLocks noGrp="1"/>
          </p:cNvSpPr>
          <p:nvPr>
            <p:ph type="title"/>
          </p:nvPr>
        </p:nvSpPr>
        <p:spPr/>
        <p:txBody>
          <a:bodyPr/>
          <a:lstStyle/>
          <a:p>
            <a:r>
              <a:rPr lang="en-US" smtClean="0"/>
              <a:t>PySNMP Practice (1/4)</a:t>
            </a:r>
            <a:endParaRPr lang="en-US" dirty="0"/>
          </a:p>
        </p:txBody>
      </p:sp>
      <p:grpSp>
        <p:nvGrpSpPr>
          <p:cNvPr id="7" name="组合 6"/>
          <p:cNvGrpSpPr/>
          <p:nvPr/>
        </p:nvGrpSpPr>
        <p:grpSpPr>
          <a:xfrm>
            <a:off x="2133600" y="3716338"/>
            <a:ext cx="7215317" cy="1535064"/>
            <a:chOff x="2109157" y="3826040"/>
            <a:chExt cx="7215317" cy="1535064"/>
          </a:xfrm>
        </p:grpSpPr>
        <p:sp>
          <p:nvSpPr>
            <p:cNvPr id="12" name="矩形: 圆角 23">
              <a:extLst>
                <a:ext uri="{FF2B5EF4-FFF2-40B4-BE49-F238E27FC236}">
                  <a16:creationId xmlns="" xmlns:a16="http://schemas.microsoft.com/office/drawing/2014/main" id="{FCA78E05-2E38-43E2-B379-4EC2C561C5AA}"/>
                </a:ext>
              </a:extLst>
            </p:cNvPr>
            <p:cNvSpPr/>
            <p:nvPr/>
          </p:nvSpPr>
          <p:spPr>
            <a:xfrm>
              <a:off x="2109157" y="3826040"/>
              <a:ext cx="7215317" cy="1535064"/>
            </a:xfrm>
            <a:prstGeom prst="roundRect">
              <a:avLst/>
            </a:prstGeom>
            <a:solidFill>
              <a:schemeClr val="bg1"/>
            </a:solidFill>
            <a:ln>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2000" dirty="0">
                <a:latin typeface="Huawei Sans" panose="020C0503030203020204" pitchFamily="34" charset="0"/>
              </a:endParaRPr>
            </a:p>
          </p:txBody>
        </p:sp>
        <p:pic>
          <p:nvPicPr>
            <p:cNvPr id="13" name="图片 12">
              <a:extLst>
                <a:ext uri="{FF2B5EF4-FFF2-40B4-BE49-F238E27FC236}">
                  <a16:creationId xmlns="" xmlns:a16="http://schemas.microsoft.com/office/drawing/2014/main" id="{865642D9-F5C4-4F05-AB6D-EC41C4249A54}"/>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689122" y="4448068"/>
              <a:ext cx="540000" cy="442800"/>
            </a:xfrm>
            <a:prstGeom prst="rect">
              <a:avLst/>
            </a:prstGeom>
          </p:spPr>
        </p:pic>
        <p:pic>
          <p:nvPicPr>
            <p:cNvPr id="14" name="图片 13" descr="PC.png">
              <a:extLst>
                <a:ext uri="{FF2B5EF4-FFF2-40B4-BE49-F238E27FC236}">
                  <a16:creationId xmlns="" xmlns:a16="http://schemas.microsoft.com/office/drawing/2014/main" id="{FAF8B3F2-9812-44D2-88D0-3D714BD62BC0}"/>
                </a:ext>
              </a:extLst>
            </p:cNvPr>
            <p:cNvPicPr>
              <a:picLocks noChangeAspect="1"/>
            </p:cNvPicPr>
            <p:nvPr/>
          </p:nvPicPr>
          <p:blipFill>
            <a:blip r:embed="rId4" cstate="print"/>
            <a:stretch>
              <a:fillRect/>
            </a:stretch>
          </p:blipFill>
          <p:spPr>
            <a:xfrm>
              <a:off x="8035992" y="4459213"/>
              <a:ext cx="539063" cy="414000"/>
            </a:xfrm>
            <a:prstGeom prst="rect">
              <a:avLst/>
            </a:prstGeom>
          </p:spPr>
        </p:pic>
        <p:cxnSp>
          <p:nvCxnSpPr>
            <p:cNvPr id="15" name="直接连接符 14">
              <a:extLst>
                <a:ext uri="{FF2B5EF4-FFF2-40B4-BE49-F238E27FC236}">
                  <a16:creationId xmlns="" xmlns:a16="http://schemas.microsoft.com/office/drawing/2014/main" id="{4E6C53B9-8234-4E7F-B6A4-301B84C20E21}"/>
                </a:ext>
              </a:extLst>
            </p:cNvPr>
            <p:cNvCxnSpPr>
              <a:cxnSpLocks/>
              <a:stCxn id="14" idx="1"/>
              <a:endCxn id="13" idx="3"/>
            </p:cNvCxnSpPr>
            <p:nvPr/>
          </p:nvCxnSpPr>
          <p:spPr>
            <a:xfrm flipH="1">
              <a:off x="3229122" y="4666213"/>
              <a:ext cx="4806870" cy="32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文本框 15">
              <a:extLst>
                <a:ext uri="{FF2B5EF4-FFF2-40B4-BE49-F238E27FC236}">
                  <a16:creationId xmlns="" xmlns:a16="http://schemas.microsoft.com/office/drawing/2014/main" id="{B9781689-051C-471B-87F8-A16330B40AE4}"/>
                </a:ext>
              </a:extLst>
            </p:cNvPr>
            <p:cNvSpPr txBox="1"/>
            <p:nvPr/>
          </p:nvSpPr>
          <p:spPr>
            <a:xfrm>
              <a:off x="3229122" y="3978666"/>
              <a:ext cx="946093" cy="338554"/>
            </a:xfrm>
            <a:prstGeom prst="rect">
              <a:avLst/>
            </a:prstGeom>
          </p:spPr>
          <p:txBody>
            <a:bodyPr wrap="none" rtlCol="0">
              <a:spAutoFit/>
            </a:bodyPr>
            <a:lstStyle/>
            <a:p>
              <a:pPr algn="ctr" fontAlgn="ctr"/>
              <a:r>
                <a:rPr lang="en-US" sz="1600" dirty="0" smtClean="0">
                  <a:latin typeface="Huawei Sans" panose="020C0503030203020204" pitchFamily="34" charset="0"/>
                </a:rPr>
                <a:t>GE1/0/0</a:t>
              </a:r>
              <a:endParaRPr lang="en-US" altLang="zh-CN" sz="1400" dirty="0">
                <a:latin typeface="Huawei Sans" panose="020C0503030203020204" pitchFamily="34" charset="0"/>
              </a:endParaRPr>
            </a:p>
          </p:txBody>
        </p:sp>
        <p:sp>
          <p:nvSpPr>
            <p:cNvPr id="17" name="文本框 16">
              <a:extLst>
                <a:ext uri="{FF2B5EF4-FFF2-40B4-BE49-F238E27FC236}">
                  <a16:creationId xmlns="" xmlns:a16="http://schemas.microsoft.com/office/drawing/2014/main" id="{FDEB4104-2868-4CDC-B074-9C4E6F60E61A}"/>
                </a:ext>
              </a:extLst>
            </p:cNvPr>
            <p:cNvSpPr txBox="1"/>
            <p:nvPr/>
          </p:nvSpPr>
          <p:spPr>
            <a:xfrm>
              <a:off x="6728469" y="4305725"/>
              <a:ext cx="1367683" cy="338554"/>
            </a:xfrm>
            <a:prstGeom prst="rect">
              <a:avLst/>
            </a:prstGeom>
          </p:spPr>
          <p:txBody>
            <a:bodyPr wrap="none" rtlCol="0">
              <a:spAutoFit/>
            </a:bodyPr>
            <a:lstStyle/>
            <a:p>
              <a:pPr algn="ctr" fontAlgn="ctr"/>
              <a:r>
                <a:rPr lang="en-US" sz="1600" dirty="0" smtClean="0">
                  <a:latin typeface="Huawei Sans" panose="020C0503030203020204" pitchFamily="34" charset="0"/>
                </a:rPr>
                <a:t>192.168.56.1</a:t>
              </a:r>
              <a:endParaRPr lang="en-US" altLang="zh-CN" sz="1600" dirty="0">
                <a:latin typeface="Huawei Sans" panose="020C0503030203020204" pitchFamily="34" charset="0"/>
              </a:endParaRPr>
            </a:p>
          </p:txBody>
        </p:sp>
        <p:sp>
          <p:nvSpPr>
            <p:cNvPr id="18" name="文本框 17">
              <a:extLst>
                <a:ext uri="{FF2B5EF4-FFF2-40B4-BE49-F238E27FC236}">
                  <a16:creationId xmlns="" xmlns:a16="http://schemas.microsoft.com/office/drawing/2014/main" id="{AD9C5971-1048-41C8-9BC0-07A2BCA40623}"/>
                </a:ext>
              </a:extLst>
            </p:cNvPr>
            <p:cNvSpPr txBox="1"/>
            <p:nvPr/>
          </p:nvSpPr>
          <p:spPr>
            <a:xfrm>
              <a:off x="3229122" y="4293699"/>
              <a:ext cx="1598516" cy="338554"/>
            </a:xfrm>
            <a:prstGeom prst="rect">
              <a:avLst/>
            </a:prstGeom>
          </p:spPr>
          <p:txBody>
            <a:bodyPr wrap="none" rtlCol="0">
              <a:spAutoFit/>
            </a:bodyPr>
            <a:lstStyle/>
            <a:p>
              <a:pPr algn="ctr" fontAlgn="ctr"/>
              <a:r>
                <a:rPr lang="en-US" sz="1600" dirty="0" smtClean="0">
                  <a:latin typeface="Huawei Sans" panose="020C0503030203020204" pitchFamily="34" charset="0"/>
                </a:rPr>
                <a:t>192.168.56.100</a:t>
              </a:r>
              <a:endParaRPr lang="en-US" altLang="zh-CN" sz="1600" dirty="0">
                <a:latin typeface="Huawei Sans" panose="020C0503030203020204" pitchFamily="34" charset="0"/>
              </a:endParaRPr>
            </a:p>
          </p:txBody>
        </p:sp>
        <p:sp>
          <p:nvSpPr>
            <p:cNvPr id="19" name="文本框 18">
              <a:extLst>
                <a:ext uri="{FF2B5EF4-FFF2-40B4-BE49-F238E27FC236}">
                  <a16:creationId xmlns="" xmlns:a16="http://schemas.microsoft.com/office/drawing/2014/main" id="{77A4502C-F66C-4C6A-81AF-DBD4FF816CA0}"/>
                </a:ext>
              </a:extLst>
            </p:cNvPr>
            <p:cNvSpPr txBox="1"/>
            <p:nvPr/>
          </p:nvSpPr>
          <p:spPr>
            <a:xfrm>
              <a:off x="2186454" y="4956709"/>
              <a:ext cx="1906292" cy="369332"/>
            </a:xfrm>
            <a:prstGeom prst="rect">
              <a:avLst/>
            </a:prstGeom>
          </p:spPr>
          <p:txBody>
            <a:bodyPr wrap="none" rtlCol="0">
              <a:spAutoFit/>
            </a:bodyPr>
            <a:lstStyle/>
            <a:p>
              <a:pPr algn="ctr" fontAlgn="ctr"/>
              <a:r>
                <a:rPr lang="en-US" dirty="0" smtClean="0">
                  <a:solidFill>
                    <a:srgbClr val="0070C0"/>
                  </a:solidFill>
                  <a:latin typeface="Huawei Sans" panose="020C0503030203020204" pitchFamily="34" charset="0"/>
                </a:rPr>
                <a:t>Managed device</a:t>
              </a:r>
              <a:endParaRPr lang="en-US" dirty="0">
                <a:solidFill>
                  <a:srgbClr val="0070C0"/>
                </a:solidFill>
                <a:latin typeface="Huawei Sans" panose="020C0503030203020204" pitchFamily="34" charset="0"/>
              </a:endParaRPr>
            </a:p>
          </p:txBody>
        </p:sp>
        <p:sp>
          <p:nvSpPr>
            <p:cNvPr id="20" name="文本框 19">
              <a:extLst>
                <a:ext uri="{FF2B5EF4-FFF2-40B4-BE49-F238E27FC236}">
                  <a16:creationId xmlns="" xmlns:a16="http://schemas.microsoft.com/office/drawing/2014/main" id="{B885BED1-0EC0-435F-AECC-01CB43FD768C}"/>
                </a:ext>
              </a:extLst>
            </p:cNvPr>
            <p:cNvSpPr txBox="1"/>
            <p:nvPr/>
          </p:nvSpPr>
          <p:spPr>
            <a:xfrm>
              <a:off x="8007137" y="4931053"/>
              <a:ext cx="699230" cy="369332"/>
            </a:xfrm>
            <a:prstGeom prst="rect">
              <a:avLst/>
            </a:prstGeom>
          </p:spPr>
          <p:txBody>
            <a:bodyPr wrap="none" rtlCol="0">
              <a:spAutoFit/>
            </a:bodyPr>
            <a:lstStyle/>
            <a:p>
              <a:pPr algn="ctr" fontAlgn="ctr"/>
              <a:r>
                <a:rPr lang="en-US" dirty="0" smtClean="0">
                  <a:solidFill>
                    <a:srgbClr val="0070C0"/>
                  </a:solidFill>
                  <a:latin typeface="Huawei Sans" panose="020C0503030203020204" pitchFamily="34" charset="0"/>
                </a:rPr>
                <a:t>NMS</a:t>
              </a:r>
              <a:endParaRPr lang="en-US" dirty="0">
                <a:solidFill>
                  <a:srgbClr val="0070C0"/>
                </a:solidFill>
                <a:latin typeface="Huawei Sans" panose="020C0503030203020204" pitchFamily="34" charset="0"/>
              </a:endParaRPr>
            </a:p>
          </p:txBody>
        </p:sp>
        <p:sp>
          <p:nvSpPr>
            <p:cNvPr id="21" name="文本框 20">
              <a:extLst>
                <a:ext uri="{FF2B5EF4-FFF2-40B4-BE49-F238E27FC236}">
                  <a16:creationId xmlns="" xmlns:a16="http://schemas.microsoft.com/office/drawing/2014/main" id="{B885BED1-0EC0-435F-AECC-01CB43FD768C}"/>
                </a:ext>
              </a:extLst>
            </p:cNvPr>
            <p:cNvSpPr txBox="1"/>
            <p:nvPr/>
          </p:nvSpPr>
          <p:spPr>
            <a:xfrm>
              <a:off x="7516543" y="3960365"/>
              <a:ext cx="1680418" cy="338554"/>
            </a:xfrm>
            <a:prstGeom prst="rect">
              <a:avLst/>
            </a:prstGeom>
            <a:solidFill>
              <a:srgbClr val="00B0F0"/>
            </a:solidFill>
          </p:spPr>
          <p:txBody>
            <a:bodyPr wrap="square" rtlCol="0">
              <a:spAutoFit/>
            </a:bodyPr>
            <a:lstStyle/>
            <a:p>
              <a:pPr algn="ctr" fontAlgn="ctr"/>
              <a:r>
                <a:rPr lang="en-US" sz="1600" b="1" dirty="0" err="1" smtClean="0">
                  <a:solidFill>
                    <a:schemeClr val="bg1"/>
                  </a:solidFill>
                  <a:latin typeface="Huawei Sans" panose="020C0503030203020204" pitchFamily="34" charset="0"/>
                </a:rPr>
                <a:t>PySNMP</a:t>
              </a:r>
              <a:r>
                <a:rPr lang="en-US" sz="1600" b="1" dirty="0" smtClean="0">
                  <a:solidFill>
                    <a:schemeClr val="bg1"/>
                  </a:solidFill>
                  <a:latin typeface="Huawei Sans" panose="020C0503030203020204" pitchFamily="34" charset="0"/>
                </a:rPr>
                <a:t> script</a:t>
              </a:r>
              <a:endParaRPr lang="en-US" sz="1600" b="1" dirty="0">
                <a:solidFill>
                  <a:schemeClr val="bg1"/>
                </a:solidFill>
                <a:latin typeface="Huawei Sans" panose="020C0503030203020204" pitchFamily="34" charset="0"/>
              </a:endParaRPr>
            </a:p>
          </p:txBody>
        </p:sp>
      </p:grpSp>
    </p:spTree>
    <p:extLst>
      <p:ext uri="{BB962C8B-B14F-4D97-AF65-F5344CB8AC3E}">
        <p14:creationId xmlns:p14="http://schemas.microsoft.com/office/powerpoint/2010/main" val="392944779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sz="2000" dirty="0" smtClean="0"/>
              <a:t>The managed device delivers the following configurations to enable the SNMP service:</a:t>
            </a:r>
            <a:endParaRPr lang="en-US" altLang="zh-CN" sz="2000" dirty="0" smtClean="0"/>
          </a:p>
          <a:p>
            <a:endParaRPr lang="en-US" altLang="zh-CN" sz="2000" dirty="0"/>
          </a:p>
        </p:txBody>
      </p:sp>
      <p:sp>
        <p:nvSpPr>
          <p:cNvPr id="4" name="标题 3"/>
          <p:cNvSpPr>
            <a:spLocks noGrp="1"/>
          </p:cNvSpPr>
          <p:nvPr>
            <p:ph type="title"/>
          </p:nvPr>
        </p:nvSpPr>
        <p:spPr/>
        <p:txBody>
          <a:bodyPr/>
          <a:lstStyle/>
          <a:p>
            <a:r>
              <a:rPr lang="en-US" smtClean="0"/>
              <a:t>PySNMP Practice (2/4)</a:t>
            </a:r>
            <a:endParaRPr lang="en-US" dirty="0"/>
          </a:p>
        </p:txBody>
      </p:sp>
      <p:sp>
        <p:nvSpPr>
          <p:cNvPr id="22" name="文本框 21">
            <a:extLst>
              <a:ext uri="{FF2B5EF4-FFF2-40B4-BE49-F238E27FC236}">
                <a16:creationId xmlns="" xmlns:a16="http://schemas.microsoft.com/office/drawing/2014/main" id="{773D837C-8D89-4B32-AD1E-4199EF71F59D}"/>
              </a:ext>
            </a:extLst>
          </p:cNvPr>
          <p:cNvSpPr txBox="1"/>
          <p:nvPr/>
        </p:nvSpPr>
        <p:spPr>
          <a:xfrm>
            <a:off x="995363" y="1989709"/>
            <a:ext cx="10762689" cy="3185487"/>
          </a:xfrm>
          <a:prstGeom prst="rect">
            <a:avLst/>
          </a:prstGeom>
          <a:solidFill>
            <a:srgbClr val="F4FBFE"/>
          </a:solidFill>
          <a:ln>
            <a:solidFill>
              <a:srgbClr val="99DFF9"/>
            </a:solidFill>
          </a:ln>
        </p:spPr>
        <p:txBody>
          <a:bodyPr wrap="square" rtlCol="0">
            <a:spAutoFit/>
          </a:bodyPr>
          <a:lstStyle/>
          <a:p>
            <a:pPr fontAlgn="ctr"/>
            <a:r>
              <a:rPr lang="en-US" sz="1500" dirty="0" err="1">
                <a:latin typeface="Huawei Sans" panose="020C0503030203020204" pitchFamily="34" charset="0"/>
                <a:cs typeface="Huawei Sans" panose="020C0503030203020204" pitchFamily="34" charset="0"/>
              </a:rPr>
              <a:t>snmp</a:t>
            </a:r>
            <a:r>
              <a:rPr lang="en-US" sz="1500" dirty="0">
                <a:latin typeface="Huawei Sans" panose="020C0503030203020204" pitchFamily="34" charset="0"/>
                <a:cs typeface="Huawei Sans" panose="020C0503030203020204" pitchFamily="34" charset="0"/>
              </a:rPr>
              <a:t>-agent </a:t>
            </a:r>
            <a:r>
              <a:rPr lang="en-US" sz="1500" dirty="0" err="1">
                <a:latin typeface="Huawei Sans" panose="020C0503030203020204" pitchFamily="34" charset="0"/>
                <a:cs typeface="Huawei Sans" panose="020C0503030203020204" pitchFamily="34" charset="0"/>
              </a:rPr>
              <a:t>usm</a:t>
            </a:r>
            <a:r>
              <a:rPr lang="en-US" sz="1500" dirty="0">
                <a:latin typeface="Huawei Sans" panose="020C0503030203020204" pitchFamily="34" charset="0"/>
                <a:cs typeface="Huawei Sans" panose="020C0503030203020204" pitchFamily="34" charset="0"/>
              </a:rPr>
              <a:t>-user v3 admin group dc-admin                       # Create an SNMP user admin.</a:t>
            </a:r>
            <a:endParaRPr lang="en-US" altLang="zh-CN" sz="1500" dirty="0">
              <a:latin typeface="Huawei Sans" panose="020C0503030203020204" pitchFamily="34" charset="0"/>
              <a:cs typeface="Huawei Sans" panose="020C0503030203020204" pitchFamily="34" charset="0"/>
            </a:endParaRPr>
          </a:p>
          <a:p>
            <a:pPr fontAlgn="ctr"/>
            <a:r>
              <a:rPr lang="en-US" sz="1500" dirty="0" err="1">
                <a:latin typeface="Huawei Sans" panose="020C0503030203020204" pitchFamily="34" charset="0"/>
                <a:cs typeface="Huawei Sans" panose="020C0503030203020204" pitchFamily="34" charset="0"/>
              </a:rPr>
              <a:t>snmp</a:t>
            </a:r>
            <a:r>
              <a:rPr lang="en-US" sz="1500" dirty="0">
                <a:latin typeface="Huawei Sans" panose="020C0503030203020204" pitchFamily="34" charset="0"/>
                <a:cs typeface="Huawei Sans" panose="020C0503030203020204" pitchFamily="34" charset="0"/>
              </a:rPr>
              <a:t>-agent </a:t>
            </a:r>
            <a:r>
              <a:rPr lang="en-US" sz="1500" dirty="0" err="1">
                <a:latin typeface="Huawei Sans" panose="020C0503030203020204" pitchFamily="34" charset="0"/>
                <a:cs typeface="Huawei Sans" panose="020C0503030203020204" pitchFamily="34" charset="0"/>
              </a:rPr>
              <a:t>usm</a:t>
            </a:r>
            <a:r>
              <a:rPr lang="en-US" sz="1500" dirty="0">
                <a:latin typeface="Huawei Sans" panose="020C0503030203020204" pitchFamily="34" charset="0"/>
                <a:cs typeface="Huawei Sans" panose="020C0503030203020204" pitchFamily="34" charset="0"/>
              </a:rPr>
              <a:t>-user v3 admin authentication-mode </a:t>
            </a:r>
            <a:r>
              <a:rPr lang="en-US" sz="1500" dirty="0" err="1">
                <a:latin typeface="Huawei Sans" panose="020C0503030203020204" pitchFamily="34" charset="0"/>
                <a:cs typeface="Huawei Sans" panose="020C0503030203020204" pitchFamily="34" charset="0"/>
              </a:rPr>
              <a:t>sha</a:t>
            </a:r>
            <a:r>
              <a:rPr lang="en-US" sz="1500" dirty="0">
                <a:latin typeface="Huawei Sans" panose="020C0503030203020204" pitchFamily="34" charset="0"/>
                <a:cs typeface="Huawei Sans" panose="020C0503030203020204" pitchFamily="34" charset="0"/>
              </a:rPr>
              <a:t>          # Set the authentication algorithm to HMAC-SHA-96.     Huawei@123                                                                           # Set the authentication password.</a:t>
            </a:r>
            <a:endParaRPr lang="en-US" altLang="zh-CN" sz="1500" dirty="0">
              <a:latin typeface="Huawei Sans" panose="020C0503030203020204" pitchFamily="34" charset="0"/>
              <a:cs typeface="Huawei Sans" panose="020C0503030203020204" pitchFamily="34" charset="0"/>
            </a:endParaRPr>
          </a:p>
          <a:p>
            <a:pPr fontAlgn="ctr"/>
            <a:r>
              <a:rPr lang="en-US" sz="1500" dirty="0">
                <a:latin typeface="Huawei Sans" panose="020C0503030203020204" pitchFamily="34" charset="0"/>
                <a:cs typeface="Huawei Sans" panose="020C0503030203020204" pitchFamily="34" charset="0"/>
              </a:rPr>
              <a:t>Huawei@123</a:t>
            </a:r>
            <a:endParaRPr lang="en-US" altLang="zh-CN" sz="1500" dirty="0">
              <a:latin typeface="Huawei Sans" panose="020C0503030203020204" pitchFamily="34" charset="0"/>
              <a:cs typeface="Huawei Sans" panose="020C0503030203020204" pitchFamily="34" charset="0"/>
            </a:endParaRPr>
          </a:p>
          <a:p>
            <a:pPr fontAlgn="ctr"/>
            <a:r>
              <a:rPr lang="en-US" sz="1500" dirty="0">
                <a:latin typeface="Huawei Sans" panose="020C0503030203020204" pitchFamily="34" charset="0"/>
                <a:cs typeface="Huawei Sans" panose="020C0503030203020204" pitchFamily="34" charset="0"/>
              </a:rPr>
              <a:t>Set the </a:t>
            </a:r>
            <a:r>
              <a:rPr lang="en-US" sz="1500" dirty="0" err="1">
                <a:latin typeface="Huawei Sans" panose="020C0503030203020204" pitchFamily="34" charset="0"/>
                <a:cs typeface="Huawei Sans" panose="020C0503030203020204" pitchFamily="34" charset="0"/>
              </a:rPr>
              <a:t>snmp</a:t>
            </a:r>
            <a:r>
              <a:rPr lang="en-US" sz="1500" dirty="0">
                <a:latin typeface="Huawei Sans" panose="020C0503030203020204" pitchFamily="34" charset="0"/>
                <a:cs typeface="Huawei Sans" panose="020C0503030203020204" pitchFamily="34" charset="0"/>
              </a:rPr>
              <a:t>-agent </a:t>
            </a:r>
            <a:r>
              <a:rPr lang="en-US" sz="1500" dirty="0" err="1">
                <a:latin typeface="Huawei Sans" panose="020C0503030203020204" pitchFamily="34" charset="0"/>
                <a:cs typeface="Huawei Sans" panose="020C0503030203020204" pitchFamily="34" charset="0"/>
              </a:rPr>
              <a:t>usm</a:t>
            </a:r>
            <a:r>
              <a:rPr lang="en-US" sz="1500" dirty="0">
                <a:latin typeface="Huawei Sans" panose="020C0503030203020204" pitchFamily="34" charset="0"/>
                <a:cs typeface="Huawei Sans" panose="020C0503030203020204" pitchFamily="34" charset="0"/>
              </a:rPr>
              <a:t>-user v3 admin privacy-mode aes128    # Set the encryption algorithm to AES-128.</a:t>
            </a:r>
            <a:endParaRPr lang="en-US" altLang="zh-CN" sz="1500" dirty="0">
              <a:latin typeface="Huawei Sans" panose="020C0503030203020204" pitchFamily="34" charset="0"/>
              <a:cs typeface="Huawei Sans" panose="020C0503030203020204" pitchFamily="34" charset="0"/>
            </a:endParaRPr>
          </a:p>
          <a:p>
            <a:pPr fontAlgn="ctr"/>
            <a:r>
              <a:rPr lang="en-US" sz="1500" dirty="0">
                <a:latin typeface="Huawei Sans" panose="020C0503030203020204" pitchFamily="34" charset="0"/>
                <a:cs typeface="Huawei Sans" panose="020C0503030203020204" pitchFamily="34" charset="0"/>
              </a:rPr>
              <a:t>Huawei@123                                                                            # Set the encryption password.</a:t>
            </a:r>
            <a:endParaRPr lang="en-US" altLang="zh-CN" sz="1500" dirty="0">
              <a:latin typeface="Huawei Sans" panose="020C0503030203020204" pitchFamily="34" charset="0"/>
              <a:cs typeface="Huawei Sans" panose="020C0503030203020204" pitchFamily="34" charset="0"/>
            </a:endParaRPr>
          </a:p>
          <a:p>
            <a:pPr fontAlgn="ctr"/>
            <a:r>
              <a:rPr lang="en-US" sz="1500" dirty="0">
                <a:latin typeface="Huawei Sans" panose="020C0503030203020204" pitchFamily="34" charset="0"/>
                <a:cs typeface="Huawei Sans" panose="020C0503030203020204" pitchFamily="34" charset="0"/>
              </a:rPr>
              <a:t>Huawei@123</a:t>
            </a:r>
            <a:endParaRPr lang="en-US" altLang="zh-CN" sz="1500" dirty="0">
              <a:latin typeface="Huawei Sans" panose="020C0503030203020204" pitchFamily="34" charset="0"/>
              <a:cs typeface="Huawei Sans" panose="020C0503030203020204" pitchFamily="34" charset="0"/>
            </a:endParaRPr>
          </a:p>
          <a:p>
            <a:pPr fontAlgn="ctr">
              <a:lnSpc>
                <a:spcPct val="140000"/>
              </a:lnSpc>
            </a:pPr>
            <a:r>
              <a:rPr lang="en-US" sz="1500" dirty="0" err="1">
                <a:latin typeface="Huawei Sans" panose="020C0503030203020204" pitchFamily="34" charset="0"/>
                <a:cs typeface="Huawei Sans" panose="020C0503030203020204" pitchFamily="34" charset="0"/>
              </a:rPr>
              <a:t>snmp</a:t>
            </a:r>
            <a:r>
              <a:rPr lang="en-US" sz="1500" dirty="0">
                <a:latin typeface="Huawei Sans" panose="020C0503030203020204" pitchFamily="34" charset="0"/>
                <a:cs typeface="Huawei Sans" panose="020C0503030203020204" pitchFamily="34" charset="0"/>
              </a:rPr>
              <a:t>-agent trap source ME0/0/0                                              # Specify the source interface for sending traps.</a:t>
            </a:r>
            <a:endParaRPr lang="en-US" altLang="zh-CN" sz="1500" dirty="0">
              <a:latin typeface="Huawei Sans" panose="020C0503030203020204" pitchFamily="34" charset="0"/>
              <a:cs typeface="Huawei Sans" panose="020C0503030203020204" pitchFamily="34" charset="0"/>
            </a:endParaRPr>
          </a:p>
          <a:p>
            <a:pPr fontAlgn="ctr"/>
            <a:r>
              <a:rPr lang="en-US" sz="1500" dirty="0" err="1">
                <a:latin typeface="Huawei Sans" panose="020C0503030203020204" pitchFamily="34" charset="0"/>
                <a:cs typeface="Huawei Sans" panose="020C0503030203020204" pitchFamily="34" charset="0"/>
              </a:rPr>
              <a:t>snmp</a:t>
            </a:r>
            <a:r>
              <a:rPr lang="en-US" sz="1500" dirty="0">
                <a:latin typeface="Huawei Sans" panose="020C0503030203020204" pitchFamily="34" charset="0"/>
                <a:cs typeface="Huawei Sans" panose="020C0503030203020204" pitchFamily="34" charset="0"/>
              </a:rPr>
              <a:t>-agent </a:t>
            </a:r>
            <a:r>
              <a:rPr lang="en-US" sz="1500" dirty="0" err="1">
                <a:latin typeface="Huawei Sans" panose="020C0503030203020204" pitchFamily="34" charset="0"/>
                <a:cs typeface="Huawei Sans" panose="020C0503030203020204" pitchFamily="34" charset="0"/>
              </a:rPr>
              <a:t>mib</a:t>
            </a:r>
            <a:r>
              <a:rPr lang="en-US" sz="1500" dirty="0">
                <a:latin typeface="Huawei Sans" panose="020C0503030203020204" pitchFamily="34" charset="0"/>
                <a:cs typeface="Huawei Sans" panose="020C0503030203020204" pitchFamily="34" charset="0"/>
              </a:rPr>
              <a:t>-view included </a:t>
            </a:r>
            <a:r>
              <a:rPr lang="en-US" sz="1500" dirty="0" err="1">
                <a:latin typeface="Huawei Sans" panose="020C0503030203020204" pitchFamily="34" charset="0"/>
                <a:cs typeface="Huawei Sans" panose="020C0503030203020204" pitchFamily="34" charset="0"/>
              </a:rPr>
              <a:t>nt</a:t>
            </a:r>
            <a:r>
              <a:rPr lang="en-US" sz="1500" dirty="0">
                <a:latin typeface="Huawei Sans" panose="020C0503030203020204" pitchFamily="34" charset="0"/>
                <a:cs typeface="Huawei Sans" panose="020C0503030203020204" pitchFamily="34" charset="0"/>
              </a:rPr>
              <a:t> </a:t>
            </a:r>
            <a:r>
              <a:rPr lang="en-US" sz="1500" dirty="0" err="1">
                <a:latin typeface="Huawei Sans" panose="020C0503030203020204" pitchFamily="34" charset="0"/>
                <a:cs typeface="Huawei Sans" panose="020C0503030203020204" pitchFamily="34" charset="0"/>
              </a:rPr>
              <a:t>iso</a:t>
            </a:r>
            <a:r>
              <a:rPr lang="en-US" sz="1500" dirty="0">
                <a:latin typeface="Huawei Sans" panose="020C0503030203020204" pitchFamily="34" charset="0"/>
                <a:cs typeface="Huawei Sans" panose="020C0503030203020204" pitchFamily="34" charset="0"/>
              </a:rPr>
              <a:t>                                        # Create a MIB view.</a:t>
            </a:r>
            <a:endParaRPr lang="en-US" altLang="zh-CN" sz="1500" dirty="0">
              <a:latin typeface="Huawei Sans" panose="020C0503030203020204" pitchFamily="34" charset="0"/>
              <a:cs typeface="Huawei Sans" panose="020C0503030203020204" pitchFamily="34" charset="0"/>
            </a:endParaRPr>
          </a:p>
          <a:p>
            <a:pPr fontAlgn="ctr"/>
            <a:r>
              <a:rPr lang="en-US" sz="1500" dirty="0" err="1">
                <a:latin typeface="Huawei Sans" panose="020C0503030203020204" pitchFamily="34" charset="0"/>
                <a:cs typeface="Huawei Sans" panose="020C0503030203020204" pitchFamily="34" charset="0"/>
              </a:rPr>
              <a:t>snmp</a:t>
            </a:r>
            <a:r>
              <a:rPr lang="en-US" sz="1500" dirty="0">
                <a:latin typeface="Huawei Sans" panose="020C0503030203020204" pitchFamily="34" charset="0"/>
                <a:cs typeface="Huawei Sans" panose="020C0503030203020204" pitchFamily="34" charset="0"/>
              </a:rPr>
              <a:t>-agent </a:t>
            </a:r>
            <a:r>
              <a:rPr lang="en-US" sz="1500" dirty="0" err="1">
                <a:latin typeface="Huawei Sans" panose="020C0503030203020204" pitchFamily="34" charset="0"/>
                <a:cs typeface="Huawei Sans" panose="020C0503030203020204" pitchFamily="34" charset="0"/>
              </a:rPr>
              <a:t>mib</a:t>
            </a:r>
            <a:r>
              <a:rPr lang="en-US" sz="1500" dirty="0">
                <a:latin typeface="Huawei Sans" panose="020C0503030203020204" pitchFamily="34" charset="0"/>
                <a:cs typeface="Huawei Sans" panose="020C0503030203020204" pitchFamily="34" charset="0"/>
              </a:rPr>
              <a:t>-view included </a:t>
            </a:r>
            <a:r>
              <a:rPr lang="en-US" sz="1500" dirty="0" err="1">
                <a:latin typeface="Huawei Sans" panose="020C0503030203020204" pitchFamily="34" charset="0"/>
                <a:cs typeface="Huawei Sans" panose="020C0503030203020204" pitchFamily="34" charset="0"/>
              </a:rPr>
              <a:t>rd</a:t>
            </a:r>
            <a:r>
              <a:rPr lang="en-US" sz="1500" dirty="0">
                <a:latin typeface="Huawei Sans" panose="020C0503030203020204" pitchFamily="34" charset="0"/>
                <a:cs typeface="Huawei Sans" panose="020C0503030203020204" pitchFamily="34" charset="0"/>
              </a:rPr>
              <a:t> </a:t>
            </a:r>
            <a:r>
              <a:rPr lang="en-US" sz="1500" dirty="0" err="1">
                <a:latin typeface="Huawei Sans" panose="020C0503030203020204" pitchFamily="34" charset="0"/>
                <a:cs typeface="Huawei Sans" panose="020C0503030203020204" pitchFamily="34" charset="0"/>
              </a:rPr>
              <a:t>iso</a:t>
            </a:r>
            <a:r>
              <a:rPr lang="en-US" sz="1500" dirty="0">
                <a:latin typeface="Huawei Sans" panose="020C0503030203020204" pitchFamily="34" charset="0"/>
                <a:cs typeface="Huawei Sans" panose="020C0503030203020204" pitchFamily="34" charset="0"/>
              </a:rPr>
              <a:t>             </a:t>
            </a:r>
            <a:endParaRPr lang="en-US" altLang="zh-CN" sz="1500" dirty="0">
              <a:latin typeface="Huawei Sans" panose="020C0503030203020204" pitchFamily="34" charset="0"/>
              <a:cs typeface="Huawei Sans" panose="020C0503030203020204" pitchFamily="34" charset="0"/>
            </a:endParaRPr>
          </a:p>
          <a:p>
            <a:pPr fontAlgn="ctr"/>
            <a:r>
              <a:rPr lang="en-US" sz="1500" dirty="0" err="1">
                <a:latin typeface="Huawei Sans" panose="020C0503030203020204" pitchFamily="34" charset="0"/>
                <a:cs typeface="Huawei Sans" panose="020C0503030203020204" pitchFamily="34" charset="0"/>
              </a:rPr>
              <a:t>snmp</a:t>
            </a:r>
            <a:r>
              <a:rPr lang="en-US" sz="1500" dirty="0">
                <a:latin typeface="Huawei Sans" panose="020C0503030203020204" pitchFamily="34" charset="0"/>
                <a:cs typeface="Huawei Sans" panose="020C0503030203020204" pitchFamily="34" charset="0"/>
              </a:rPr>
              <a:t>-agent </a:t>
            </a:r>
            <a:r>
              <a:rPr lang="en-US" sz="1500" dirty="0" err="1">
                <a:latin typeface="Huawei Sans" panose="020C0503030203020204" pitchFamily="34" charset="0"/>
                <a:cs typeface="Huawei Sans" panose="020C0503030203020204" pitchFamily="34" charset="0"/>
              </a:rPr>
              <a:t>mib</a:t>
            </a:r>
            <a:r>
              <a:rPr lang="en-US" sz="1500" dirty="0">
                <a:latin typeface="Huawei Sans" panose="020C0503030203020204" pitchFamily="34" charset="0"/>
                <a:cs typeface="Huawei Sans" panose="020C0503030203020204" pitchFamily="34" charset="0"/>
              </a:rPr>
              <a:t>-view included </a:t>
            </a:r>
            <a:r>
              <a:rPr lang="en-US" sz="1500" dirty="0" err="1">
                <a:latin typeface="Huawei Sans" panose="020C0503030203020204" pitchFamily="34" charset="0"/>
                <a:cs typeface="Huawei Sans" panose="020C0503030203020204" pitchFamily="34" charset="0"/>
              </a:rPr>
              <a:t>wt</a:t>
            </a:r>
            <a:r>
              <a:rPr lang="en-US" sz="1500" dirty="0">
                <a:latin typeface="Huawei Sans" panose="020C0503030203020204" pitchFamily="34" charset="0"/>
                <a:cs typeface="Huawei Sans" panose="020C0503030203020204" pitchFamily="34" charset="0"/>
              </a:rPr>
              <a:t> </a:t>
            </a:r>
            <a:r>
              <a:rPr lang="en-US" sz="1500" dirty="0" err="1">
                <a:latin typeface="Huawei Sans" panose="020C0503030203020204" pitchFamily="34" charset="0"/>
                <a:cs typeface="Huawei Sans" panose="020C0503030203020204" pitchFamily="34" charset="0"/>
              </a:rPr>
              <a:t>iso</a:t>
            </a:r>
            <a:r>
              <a:rPr lang="en-US" sz="1500" dirty="0">
                <a:latin typeface="Huawei Sans" panose="020C0503030203020204" pitchFamily="34" charset="0"/>
                <a:cs typeface="Huawei Sans" panose="020C0503030203020204" pitchFamily="34" charset="0"/>
              </a:rPr>
              <a:t>   </a:t>
            </a:r>
            <a:endParaRPr lang="en-US" altLang="zh-CN" sz="1500" dirty="0">
              <a:latin typeface="Huawei Sans" panose="020C0503030203020204" pitchFamily="34" charset="0"/>
              <a:cs typeface="Huawei Sans" panose="020C0503030203020204" pitchFamily="34" charset="0"/>
            </a:endParaRPr>
          </a:p>
          <a:p>
            <a:pPr fontAlgn="ctr"/>
            <a:r>
              <a:rPr lang="en-US" sz="1500" dirty="0" err="1">
                <a:latin typeface="Huawei Sans" panose="020C0503030203020204" pitchFamily="34" charset="0"/>
                <a:cs typeface="Huawei Sans" panose="020C0503030203020204" pitchFamily="34" charset="0"/>
              </a:rPr>
              <a:t>snmp</a:t>
            </a:r>
            <a:r>
              <a:rPr lang="en-US" sz="1500" dirty="0">
                <a:latin typeface="Huawei Sans" panose="020C0503030203020204" pitchFamily="34" charset="0"/>
                <a:cs typeface="Huawei Sans" panose="020C0503030203020204" pitchFamily="34" charset="0"/>
              </a:rPr>
              <a:t>-agent </a:t>
            </a:r>
            <a:r>
              <a:rPr lang="en-US" sz="1500" dirty="0" err="1">
                <a:latin typeface="Huawei Sans" panose="020C0503030203020204" pitchFamily="34" charset="0"/>
                <a:cs typeface="Huawei Sans" panose="020C0503030203020204" pitchFamily="34" charset="0"/>
              </a:rPr>
              <a:t>mib</a:t>
            </a:r>
            <a:r>
              <a:rPr lang="en-US" sz="1500" dirty="0">
                <a:latin typeface="Huawei Sans" panose="020C0503030203020204" pitchFamily="34" charset="0"/>
                <a:cs typeface="Huawei Sans" panose="020C0503030203020204" pitchFamily="34" charset="0"/>
              </a:rPr>
              <a:t>-view included </a:t>
            </a:r>
            <a:r>
              <a:rPr lang="en-US" sz="1500" dirty="0" err="1">
                <a:latin typeface="Huawei Sans" panose="020C0503030203020204" pitchFamily="34" charset="0"/>
                <a:cs typeface="Huawei Sans" panose="020C0503030203020204" pitchFamily="34" charset="0"/>
              </a:rPr>
              <a:t>iso</a:t>
            </a:r>
            <a:r>
              <a:rPr lang="en-US" sz="1500" dirty="0">
                <a:latin typeface="Huawei Sans" panose="020C0503030203020204" pitchFamily="34" charset="0"/>
                <a:cs typeface="Huawei Sans" panose="020C0503030203020204" pitchFamily="34" charset="0"/>
              </a:rPr>
              <a:t>-view </a:t>
            </a:r>
            <a:r>
              <a:rPr lang="en-US" sz="1500" dirty="0" err="1">
                <a:latin typeface="Huawei Sans" panose="020C0503030203020204" pitchFamily="34" charset="0"/>
                <a:cs typeface="Huawei Sans" panose="020C0503030203020204" pitchFamily="34" charset="0"/>
              </a:rPr>
              <a:t>iso</a:t>
            </a:r>
            <a:r>
              <a:rPr lang="en-US" sz="1500" dirty="0">
                <a:latin typeface="Huawei Sans" panose="020C0503030203020204" pitchFamily="34" charset="0"/>
                <a:cs typeface="Huawei Sans" panose="020C0503030203020204" pitchFamily="34" charset="0"/>
              </a:rPr>
              <a:t> </a:t>
            </a:r>
            <a:endParaRPr lang="en-US" altLang="zh-CN" sz="1500" dirty="0">
              <a:latin typeface="Huawei Sans" panose="020C0503030203020204" pitchFamily="34" charset="0"/>
              <a:cs typeface="Huawei Sans" panose="020C0503030203020204" pitchFamily="34" charset="0"/>
            </a:endParaRPr>
          </a:p>
          <a:p>
            <a:pPr fontAlgn="ctr"/>
            <a:r>
              <a:rPr lang="en-US" sz="1500" dirty="0" err="1">
                <a:latin typeface="Huawei Sans" panose="020C0503030203020204" pitchFamily="34" charset="0"/>
                <a:cs typeface="Huawei Sans" panose="020C0503030203020204" pitchFamily="34" charset="0"/>
              </a:rPr>
              <a:t>snmp</a:t>
            </a:r>
            <a:r>
              <a:rPr lang="en-US" sz="1500" dirty="0">
                <a:latin typeface="Huawei Sans" panose="020C0503030203020204" pitchFamily="34" charset="0"/>
                <a:cs typeface="Huawei Sans" panose="020C0503030203020204" pitchFamily="34" charset="0"/>
              </a:rPr>
              <a:t>-agent group v3 dc-admin privacy read-view </a:t>
            </a:r>
            <a:r>
              <a:rPr lang="en-US" sz="1500" dirty="0" err="1">
                <a:latin typeface="Huawei Sans" panose="020C0503030203020204" pitchFamily="34" charset="0"/>
                <a:cs typeface="Huawei Sans" panose="020C0503030203020204" pitchFamily="34" charset="0"/>
              </a:rPr>
              <a:t>rd</a:t>
            </a:r>
            <a:r>
              <a:rPr lang="en-US" sz="1500" dirty="0">
                <a:latin typeface="Huawei Sans" panose="020C0503030203020204" pitchFamily="34" charset="0"/>
                <a:cs typeface="Huawei Sans" panose="020C0503030203020204" pitchFamily="34" charset="0"/>
              </a:rPr>
              <a:t> write-view </a:t>
            </a:r>
            <a:r>
              <a:rPr lang="en-US" sz="1500" dirty="0" err="1">
                <a:latin typeface="Huawei Sans" panose="020C0503030203020204" pitchFamily="34" charset="0"/>
                <a:cs typeface="Huawei Sans" panose="020C0503030203020204" pitchFamily="34" charset="0"/>
              </a:rPr>
              <a:t>wt</a:t>
            </a:r>
            <a:r>
              <a:rPr lang="en-US" sz="1500" dirty="0">
                <a:latin typeface="Huawei Sans" panose="020C0503030203020204" pitchFamily="34" charset="0"/>
                <a:cs typeface="Huawei Sans" panose="020C0503030203020204" pitchFamily="34" charset="0"/>
              </a:rPr>
              <a:t> notify-view </a:t>
            </a:r>
            <a:r>
              <a:rPr lang="en-US" sz="1500" dirty="0" err="1">
                <a:latin typeface="Huawei Sans" panose="020C0503030203020204" pitchFamily="34" charset="0"/>
                <a:cs typeface="Huawei Sans" panose="020C0503030203020204" pitchFamily="34" charset="0"/>
              </a:rPr>
              <a:t>nt</a:t>
            </a:r>
            <a:r>
              <a:rPr lang="en-US" sz="1500" dirty="0">
                <a:latin typeface="Huawei Sans" panose="020C0503030203020204" pitchFamily="34" charset="0"/>
                <a:cs typeface="Huawei Sans" panose="020C0503030203020204" pitchFamily="34" charset="0"/>
              </a:rPr>
              <a:t>         # Create a user group.</a:t>
            </a:r>
            <a:endParaRPr lang="en-US" altLang="zh-CN" sz="1500" dirty="0">
              <a:latin typeface="Huawei Sans" panose="020C0503030203020204" pitchFamily="34" charset="0"/>
              <a:cs typeface="Huawei Sans" panose="020C0503030203020204" pitchFamily="34" charset="0"/>
            </a:endParaRPr>
          </a:p>
        </p:txBody>
      </p:sp>
    </p:spTree>
    <p:extLst>
      <p:ext uri="{BB962C8B-B14F-4D97-AF65-F5344CB8AC3E}">
        <p14:creationId xmlns:p14="http://schemas.microsoft.com/office/powerpoint/2010/main" val="299616853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p:txBody>
          <a:bodyPr/>
          <a:lstStyle/>
          <a:p>
            <a:r>
              <a:rPr lang="en-US" sz="2000" dirty="0" smtClean="0"/>
              <a:t>Compile a Python script</a:t>
            </a:r>
            <a:r>
              <a:rPr lang="en-US" sz="2000" dirty="0"/>
              <a:t>:</a:t>
            </a:r>
          </a:p>
        </p:txBody>
      </p:sp>
      <p:sp>
        <p:nvSpPr>
          <p:cNvPr id="4" name="标题 3"/>
          <p:cNvSpPr>
            <a:spLocks noGrp="1"/>
          </p:cNvSpPr>
          <p:nvPr>
            <p:ph type="title"/>
          </p:nvPr>
        </p:nvSpPr>
        <p:spPr/>
        <p:txBody>
          <a:bodyPr/>
          <a:lstStyle/>
          <a:p>
            <a:r>
              <a:rPr lang="en-US" smtClean="0"/>
              <a:t>PySNMP Practice (3/4)</a:t>
            </a:r>
            <a:endParaRPr lang="en-US" dirty="0"/>
          </a:p>
        </p:txBody>
      </p:sp>
      <p:sp>
        <p:nvSpPr>
          <p:cNvPr id="23" name="文本占位符 1"/>
          <p:cNvSpPr txBox="1">
            <a:spLocks/>
          </p:cNvSpPr>
          <p:nvPr/>
        </p:nvSpPr>
        <p:spPr bwMode="auto">
          <a:xfrm>
            <a:off x="6118230" y="1233488"/>
            <a:ext cx="5627683" cy="378744"/>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fontAlgn="ctr">
              <a:buFont typeface="Arial" panose="020B0604020202020204" pitchFamily="34" charset="0"/>
              <a:buNone/>
            </a:pPr>
            <a:endParaRPr lang="en-US" altLang="zh-CN" dirty="0">
              <a:latin typeface="Huawei Sans" panose="020C0503030203020204" pitchFamily="34" charset="0"/>
            </a:endParaRPr>
          </a:p>
        </p:txBody>
      </p:sp>
      <p:sp>
        <p:nvSpPr>
          <p:cNvPr id="9" name="文本框 8">
            <a:extLst>
              <a:ext uri="{FF2B5EF4-FFF2-40B4-BE49-F238E27FC236}">
                <a16:creationId xmlns="" xmlns:a16="http://schemas.microsoft.com/office/drawing/2014/main" id="{773D837C-8D89-4B32-AD1E-4199EF71F59D}"/>
              </a:ext>
            </a:extLst>
          </p:cNvPr>
          <p:cNvSpPr txBox="1"/>
          <p:nvPr/>
        </p:nvSpPr>
        <p:spPr>
          <a:xfrm>
            <a:off x="995363" y="1808366"/>
            <a:ext cx="10750550" cy="4524315"/>
          </a:xfrm>
          <a:prstGeom prst="rect">
            <a:avLst/>
          </a:prstGeom>
          <a:solidFill>
            <a:srgbClr val="F4FBFE"/>
          </a:solidFill>
          <a:ln>
            <a:solidFill>
              <a:srgbClr val="99DFF9"/>
            </a:solidFill>
          </a:ln>
        </p:spPr>
        <p:txBody>
          <a:bodyPr wrap="square" rtlCol="0">
            <a:spAutoFit/>
          </a:bodyPr>
          <a:lstStyle/>
          <a:p>
            <a:pPr fontAlgn="ctr"/>
            <a:r>
              <a:rPr lang="en-US" sz="1600" dirty="0" smtClean="0">
                <a:latin typeface="Huawei Sans" panose="020C0503030203020204" pitchFamily="34" charset="0"/>
                <a:cs typeface="Huawei Sans" panose="020C0503030203020204" pitchFamily="34" charset="0"/>
              </a:rPr>
              <a:t>from </a:t>
            </a:r>
            <a:r>
              <a:rPr lang="en-US" sz="1600" dirty="0" err="1" smtClean="0">
                <a:latin typeface="Huawei Sans" panose="020C0503030203020204" pitchFamily="34" charset="0"/>
                <a:cs typeface="Huawei Sans" panose="020C0503030203020204" pitchFamily="34" charset="0"/>
              </a:rPr>
              <a:t>pysnmp.hlapi</a:t>
            </a:r>
            <a:r>
              <a:rPr lang="en-US" sz="1600" dirty="0" smtClean="0">
                <a:latin typeface="Huawei Sans" panose="020C0503030203020204" pitchFamily="34" charset="0"/>
                <a:cs typeface="Huawei Sans" panose="020C0503030203020204" pitchFamily="34" charset="0"/>
              </a:rPr>
              <a:t> import *                            # Import high-level APIs of </a:t>
            </a:r>
            <a:r>
              <a:rPr lang="en-US" sz="1600" dirty="0" err="1">
                <a:latin typeface="Huawei Sans" panose="020C0503030203020204" pitchFamily="34" charset="0"/>
                <a:cs typeface="Huawei Sans" panose="020C0503030203020204" pitchFamily="34" charset="0"/>
              </a:rPr>
              <a:t>P</a:t>
            </a:r>
            <a:r>
              <a:rPr lang="en-US" sz="1600" dirty="0" err="1" smtClean="0">
                <a:latin typeface="Huawei Sans" panose="020C0503030203020204" pitchFamily="34" charset="0"/>
                <a:cs typeface="Huawei Sans" panose="020C0503030203020204" pitchFamily="34" charset="0"/>
              </a:rPr>
              <a:t>ySNMP</a:t>
            </a:r>
            <a:r>
              <a:rPr lang="en-US" sz="1600" dirty="0" smtClean="0">
                <a:latin typeface="Huawei Sans" panose="020C0503030203020204" pitchFamily="34" charset="0"/>
                <a:cs typeface="Huawei Sans" panose="020C0503030203020204" pitchFamily="34" charset="0"/>
              </a:rPr>
              <a:t>.</a:t>
            </a:r>
            <a:endParaRPr lang="en-US" altLang="zh-CN" sz="1600" dirty="0" smtClean="0">
              <a:latin typeface="Huawei Sans" panose="020C0503030203020204" pitchFamily="34" charset="0"/>
              <a:cs typeface="Huawei Sans" panose="020C0503030203020204" pitchFamily="34" charset="0"/>
            </a:endParaRPr>
          </a:p>
          <a:p>
            <a:pPr fontAlgn="ctr"/>
            <a:endParaRPr lang="en-US" altLang="zh-CN" sz="1600" dirty="0" smtClean="0">
              <a:latin typeface="Huawei Sans" panose="020C0503030203020204" pitchFamily="34" charset="0"/>
              <a:cs typeface="Huawei Sans" panose="020C0503030203020204" pitchFamily="34" charset="0"/>
            </a:endParaRPr>
          </a:p>
          <a:p>
            <a:pPr fontAlgn="ctr"/>
            <a:r>
              <a:rPr lang="en-US" sz="1600" dirty="0" err="1" smtClean="0">
                <a:latin typeface="Huawei Sans" panose="020C0503030203020204" pitchFamily="34" charset="0"/>
                <a:cs typeface="Huawei Sans" panose="020C0503030203020204" pitchFamily="34" charset="0"/>
              </a:rPr>
              <a:t>userData</a:t>
            </a:r>
            <a:r>
              <a:rPr lang="en-US" sz="1600" dirty="0" smtClean="0">
                <a:latin typeface="Huawei Sans" panose="020C0503030203020204" pitchFamily="34" charset="0"/>
                <a:cs typeface="Huawei Sans" panose="020C0503030203020204" pitchFamily="34" charset="0"/>
              </a:rPr>
              <a:t> = </a:t>
            </a:r>
            <a:r>
              <a:rPr lang="en-US" sz="1600" dirty="0" err="1" smtClean="0">
                <a:latin typeface="Huawei Sans" panose="020C0503030203020204" pitchFamily="34" charset="0"/>
                <a:cs typeface="Huawei Sans" panose="020C0503030203020204" pitchFamily="34" charset="0"/>
              </a:rPr>
              <a:t>UsmUserData</a:t>
            </a:r>
            <a:r>
              <a:rPr lang="en-US" sz="1600" dirty="0" smtClean="0">
                <a:latin typeface="Huawei Sans" panose="020C0503030203020204" pitchFamily="34" charset="0"/>
                <a:cs typeface="Huawei Sans" panose="020C0503030203020204" pitchFamily="34" charset="0"/>
              </a:rPr>
              <a:t>(                             # SNMP user information</a:t>
            </a:r>
            <a:endParaRPr lang="en-US" altLang="zh-CN" sz="1600" dirty="0" smtClean="0">
              <a:latin typeface="Huawei Sans" panose="020C0503030203020204" pitchFamily="34" charset="0"/>
              <a:cs typeface="Huawei Sans" panose="020C0503030203020204" pitchFamily="34" charset="0"/>
            </a:endParaRPr>
          </a:p>
          <a:p>
            <a:pPr fontAlgn="ctr"/>
            <a:r>
              <a:rPr lang="en-US" sz="1600" dirty="0" smtClean="0">
                <a:latin typeface="Huawei Sans" panose="020C0503030203020204" pitchFamily="34" charset="0"/>
                <a:cs typeface="Huawei Sans" panose="020C0503030203020204" pitchFamily="34" charset="0"/>
              </a:rPr>
              <a:t>		  'admin',</a:t>
            </a:r>
          </a:p>
          <a:p>
            <a:pPr fontAlgn="ctr"/>
            <a:r>
              <a:rPr lang="en-US" sz="1600" dirty="0" smtClean="0">
                <a:latin typeface="Huawei Sans" panose="020C0503030203020204" pitchFamily="34" charset="0"/>
                <a:cs typeface="Huawei Sans" panose="020C0503030203020204" pitchFamily="34" charset="0"/>
              </a:rPr>
              <a:t>                               'Huawei@123',</a:t>
            </a:r>
          </a:p>
          <a:p>
            <a:pPr fontAlgn="ctr"/>
            <a:r>
              <a:rPr lang="en-US" sz="1600" dirty="0" smtClean="0">
                <a:latin typeface="Huawei Sans" panose="020C0503030203020204" pitchFamily="34" charset="0"/>
                <a:cs typeface="Huawei Sans" panose="020C0503030203020204" pitchFamily="34" charset="0"/>
              </a:rPr>
              <a:t>                               'Huawei@123',</a:t>
            </a:r>
          </a:p>
          <a:p>
            <a:pPr fontAlgn="ctr"/>
            <a:r>
              <a:rPr lang="en-US" sz="1600" dirty="0" smtClean="0">
                <a:latin typeface="Huawei Sans" panose="020C0503030203020204" pitchFamily="34" charset="0"/>
                <a:cs typeface="Huawei Sans" panose="020C0503030203020204" pitchFamily="34" charset="0"/>
              </a:rPr>
              <a:t>                               </a:t>
            </a:r>
            <a:r>
              <a:rPr lang="en-US" sz="1600" dirty="0" err="1" smtClean="0">
                <a:latin typeface="Huawei Sans" panose="020C0503030203020204" pitchFamily="34" charset="0"/>
                <a:cs typeface="Huawei Sans" panose="020C0503030203020204" pitchFamily="34" charset="0"/>
              </a:rPr>
              <a:t>authProtocol</a:t>
            </a:r>
            <a:r>
              <a:rPr lang="en-US" sz="1600" dirty="0" smtClean="0">
                <a:latin typeface="Huawei Sans" panose="020C0503030203020204" pitchFamily="34" charset="0"/>
                <a:cs typeface="Huawei Sans" panose="020C0503030203020204" pitchFamily="34" charset="0"/>
              </a:rPr>
              <a:t>=</a:t>
            </a:r>
            <a:r>
              <a:rPr lang="en-US" sz="1600" dirty="0" err="1" smtClean="0">
                <a:latin typeface="Huawei Sans" panose="020C0503030203020204" pitchFamily="34" charset="0"/>
                <a:cs typeface="Huawei Sans" panose="020C0503030203020204" pitchFamily="34" charset="0"/>
              </a:rPr>
              <a:t>usmHMACSHAAuthProtocol</a:t>
            </a:r>
            <a:r>
              <a:rPr lang="en-US" sz="1600" dirty="0" smtClean="0">
                <a:latin typeface="Huawei Sans" panose="020C0503030203020204" pitchFamily="34" charset="0"/>
                <a:cs typeface="Huawei Sans" panose="020C0503030203020204" pitchFamily="34" charset="0"/>
              </a:rPr>
              <a:t>,</a:t>
            </a:r>
          </a:p>
          <a:p>
            <a:pPr fontAlgn="ctr"/>
            <a:r>
              <a:rPr lang="en-US" sz="1600" dirty="0" smtClean="0">
                <a:latin typeface="Huawei Sans" panose="020C0503030203020204" pitchFamily="34" charset="0"/>
                <a:cs typeface="Huawei Sans" panose="020C0503030203020204" pitchFamily="34" charset="0"/>
              </a:rPr>
              <a:t>                               </a:t>
            </a:r>
            <a:r>
              <a:rPr lang="en-US" sz="1600" dirty="0" err="1" smtClean="0">
                <a:latin typeface="Huawei Sans" panose="020C0503030203020204" pitchFamily="34" charset="0"/>
                <a:cs typeface="Huawei Sans" panose="020C0503030203020204" pitchFamily="34" charset="0"/>
              </a:rPr>
              <a:t>privProtocol</a:t>
            </a:r>
            <a:r>
              <a:rPr lang="en-US" sz="1600" dirty="0" smtClean="0">
                <a:latin typeface="Huawei Sans" panose="020C0503030203020204" pitchFamily="34" charset="0"/>
                <a:cs typeface="Huawei Sans" panose="020C0503030203020204" pitchFamily="34" charset="0"/>
              </a:rPr>
              <a:t>=usmAesCfb128Protocol)</a:t>
            </a:r>
          </a:p>
          <a:p>
            <a:pPr fontAlgn="ctr"/>
            <a:r>
              <a:rPr lang="en-US" sz="1600" dirty="0" smtClean="0">
                <a:latin typeface="Huawei Sans" panose="020C0503030203020204" pitchFamily="34" charset="0"/>
                <a:cs typeface="Huawei Sans" panose="020C0503030203020204" pitchFamily="34" charset="0"/>
              </a:rPr>
              <a:t>g = </a:t>
            </a:r>
            <a:r>
              <a:rPr lang="en-US" sz="1600" dirty="0" err="1" smtClean="0">
                <a:latin typeface="Huawei Sans" panose="020C0503030203020204" pitchFamily="34" charset="0"/>
                <a:cs typeface="Huawei Sans" panose="020C0503030203020204" pitchFamily="34" charset="0"/>
              </a:rPr>
              <a:t>getCmd</a:t>
            </a:r>
            <a:r>
              <a:rPr lang="en-US" sz="1600" dirty="0" smtClean="0">
                <a:latin typeface="Huawei Sans" panose="020C0503030203020204" pitchFamily="34" charset="0"/>
                <a:cs typeface="Huawei Sans" panose="020C0503030203020204" pitchFamily="34" charset="0"/>
              </a:rPr>
              <a:t>(</a:t>
            </a:r>
          </a:p>
          <a:p>
            <a:pPr fontAlgn="ctr"/>
            <a:r>
              <a:rPr lang="en-US" sz="1600" dirty="0" smtClean="0">
                <a:latin typeface="Huawei Sans" panose="020C0503030203020204" pitchFamily="34" charset="0"/>
                <a:cs typeface="Huawei Sans" panose="020C0503030203020204" pitchFamily="34" charset="0"/>
              </a:rPr>
              <a:t>           </a:t>
            </a:r>
            <a:r>
              <a:rPr lang="en-US" sz="1600" dirty="0" err="1" smtClean="0">
                <a:latin typeface="Huawei Sans" panose="020C0503030203020204" pitchFamily="34" charset="0"/>
                <a:cs typeface="Huawei Sans" panose="020C0503030203020204" pitchFamily="34" charset="0"/>
              </a:rPr>
              <a:t>SnmpEngine</a:t>
            </a:r>
            <a:r>
              <a:rPr lang="en-US" sz="1600" dirty="0" smtClean="0">
                <a:latin typeface="Huawei Sans" panose="020C0503030203020204" pitchFamily="34" charset="0"/>
                <a:cs typeface="Huawei Sans" panose="020C0503030203020204" pitchFamily="34" charset="0"/>
              </a:rPr>
              <a:t>(),</a:t>
            </a:r>
          </a:p>
          <a:p>
            <a:pPr fontAlgn="ctr"/>
            <a:r>
              <a:rPr lang="en-US" sz="1600" dirty="0" smtClean="0">
                <a:latin typeface="Huawei Sans" panose="020C0503030203020204" pitchFamily="34" charset="0"/>
                <a:cs typeface="Huawei Sans" panose="020C0503030203020204" pitchFamily="34" charset="0"/>
              </a:rPr>
              <a:t>           </a:t>
            </a:r>
            <a:r>
              <a:rPr lang="en-US" sz="1600" dirty="0" err="1" smtClean="0">
                <a:latin typeface="Huawei Sans" panose="020C0503030203020204" pitchFamily="34" charset="0"/>
                <a:cs typeface="Huawei Sans" panose="020C0503030203020204" pitchFamily="34" charset="0"/>
              </a:rPr>
              <a:t>userData</a:t>
            </a:r>
            <a:r>
              <a:rPr lang="en-US" sz="1600" dirty="0" smtClean="0">
                <a:latin typeface="Huawei Sans" panose="020C0503030203020204" pitchFamily="34" charset="0"/>
                <a:cs typeface="Huawei Sans" panose="020C0503030203020204" pitchFamily="34" charset="0"/>
              </a:rPr>
              <a:t>,</a:t>
            </a:r>
          </a:p>
          <a:p>
            <a:pPr fontAlgn="ctr"/>
            <a:r>
              <a:rPr lang="en-US" sz="1600" dirty="0" smtClean="0">
                <a:latin typeface="Huawei Sans" panose="020C0503030203020204" pitchFamily="34" charset="0"/>
                <a:cs typeface="Huawei Sans" panose="020C0503030203020204" pitchFamily="34" charset="0"/>
              </a:rPr>
              <a:t>           </a:t>
            </a:r>
            <a:r>
              <a:rPr lang="en-US" sz="1600" dirty="0" err="1" smtClean="0">
                <a:latin typeface="Huawei Sans" panose="020C0503030203020204" pitchFamily="34" charset="0"/>
                <a:cs typeface="Huawei Sans" panose="020C0503030203020204" pitchFamily="34" charset="0"/>
              </a:rPr>
              <a:t>UdpTransportTarget</a:t>
            </a:r>
            <a:r>
              <a:rPr lang="en-US" sz="1600" dirty="0" smtClean="0">
                <a:latin typeface="Huawei Sans" panose="020C0503030203020204" pitchFamily="34" charset="0"/>
                <a:cs typeface="Huawei Sans" panose="020C0503030203020204" pitchFamily="34" charset="0"/>
              </a:rPr>
              <a:t>(("192.168.56.100", 161)),</a:t>
            </a:r>
          </a:p>
          <a:p>
            <a:pPr fontAlgn="ctr"/>
            <a:r>
              <a:rPr lang="en-US" sz="1600" dirty="0" smtClean="0">
                <a:latin typeface="Huawei Sans" panose="020C0503030203020204" pitchFamily="34" charset="0"/>
                <a:cs typeface="Huawei Sans" panose="020C0503030203020204" pitchFamily="34" charset="0"/>
              </a:rPr>
              <a:t>           </a:t>
            </a:r>
            <a:r>
              <a:rPr lang="en-US" sz="1600" dirty="0" err="1" smtClean="0">
                <a:latin typeface="Huawei Sans" panose="020C0503030203020204" pitchFamily="34" charset="0"/>
                <a:cs typeface="Huawei Sans" panose="020C0503030203020204" pitchFamily="34" charset="0"/>
              </a:rPr>
              <a:t>ContextData</a:t>
            </a:r>
            <a:r>
              <a:rPr lang="en-US" sz="1600" dirty="0" smtClean="0">
                <a:latin typeface="Huawei Sans" panose="020C0503030203020204" pitchFamily="34" charset="0"/>
                <a:cs typeface="Huawei Sans" panose="020C0503030203020204" pitchFamily="34" charset="0"/>
              </a:rPr>
              <a:t>(),</a:t>
            </a:r>
          </a:p>
          <a:p>
            <a:pPr fontAlgn="ctr"/>
            <a:r>
              <a:rPr lang="en-US" sz="1600" dirty="0" smtClean="0">
                <a:latin typeface="Huawei Sans" panose="020C0503030203020204" pitchFamily="34" charset="0"/>
                <a:cs typeface="Huawei Sans" panose="020C0503030203020204" pitchFamily="34" charset="0"/>
              </a:rPr>
              <a:t>           </a:t>
            </a:r>
            <a:r>
              <a:rPr lang="en-US" sz="1600" dirty="0" err="1" smtClean="0">
                <a:latin typeface="Huawei Sans" panose="020C0503030203020204" pitchFamily="34" charset="0"/>
                <a:cs typeface="Huawei Sans" panose="020C0503030203020204" pitchFamily="34" charset="0"/>
              </a:rPr>
              <a:t>ObjectType</a:t>
            </a:r>
            <a:r>
              <a:rPr lang="en-US" sz="1600" dirty="0" smtClean="0">
                <a:latin typeface="Huawei Sans" panose="020C0503030203020204" pitchFamily="34" charset="0"/>
                <a:cs typeface="Huawei Sans" panose="020C0503030203020204" pitchFamily="34" charset="0"/>
              </a:rPr>
              <a:t>(</a:t>
            </a:r>
            <a:r>
              <a:rPr lang="en-US" sz="1600" dirty="0" err="1" smtClean="0">
                <a:latin typeface="Huawei Sans" panose="020C0503030203020204" pitchFamily="34" charset="0"/>
                <a:cs typeface="Huawei Sans" panose="020C0503030203020204" pitchFamily="34" charset="0"/>
              </a:rPr>
              <a:t>ObjectIdentity</a:t>
            </a:r>
            <a:r>
              <a:rPr lang="en-US" sz="1600" dirty="0" smtClean="0">
                <a:latin typeface="Huawei Sans" panose="020C0503030203020204" pitchFamily="34" charset="0"/>
                <a:cs typeface="Huawei Sans" panose="020C0503030203020204" pitchFamily="34" charset="0"/>
              </a:rPr>
              <a:t>('SNMPv2-MIB','sysName',0))</a:t>
            </a:r>
          </a:p>
          <a:p>
            <a:pPr fontAlgn="ctr"/>
            <a:r>
              <a:rPr lang="en-US" sz="1600" dirty="0" smtClean="0">
                <a:latin typeface="Huawei Sans" panose="020C0503030203020204" pitchFamily="34" charset="0"/>
                <a:cs typeface="Huawei Sans" panose="020C0503030203020204" pitchFamily="34" charset="0"/>
              </a:rPr>
              <a:t>           )</a:t>
            </a:r>
          </a:p>
          <a:p>
            <a:pPr fontAlgn="ctr"/>
            <a:r>
              <a:rPr lang="en-US" sz="1600" dirty="0" err="1" smtClean="0">
                <a:latin typeface="Huawei Sans" panose="020C0503030203020204" pitchFamily="34" charset="0"/>
                <a:cs typeface="Huawei Sans" panose="020C0503030203020204" pitchFamily="34" charset="0"/>
              </a:rPr>
              <a:t>errorIndication</a:t>
            </a:r>
            <a:r>
              <a:rPr lang="en-US" sz="1600" dirty="0" smtClean="0">
                <a:latin typeface="Huawei Sans" panose="020C0503030203020204" pitchFamily="34" charset="0"/>
                <a:cs typeface="Huawei Sans" panose="020C0503030203020204" pitchFamily="34" charset="0"/>
              </a:rPr>
              <a:t>, </a:t>
            </a:r>
            <a:r>
              <a:rPr lang="en-US" sz="1600" dirty="0" err="1" smtClean="0">
                <a:latin typeface="Huawei Sans" panose="020C0503030203020204" pitchFamily="34" charset="0"/>
                <a:cs typeface="Huawei Sans" panose="020C0503030203020204" pitchFamily="34" charset="0"/>
              </a:rPr>
              <a:t>errorStatus</a:t>
            </a:r>
            <a:r>
              <a:rPr lang="en-US" sz="1600" dirty="0" smtClean="0">
                <a:latin typeface="Huawei Sans" panose="020C0503030203020204" pitchFamily="34" charset="0"/>
                <a:cs typeface="Huawei Sans" panose="020C0503030203020204" pitchFamily="34" charset="0"/>
              </a:rPr>
              <a:t>, </a:t>
            </a:r>
            <a:r>
              <a:rPr lang="en-US" sz="1600" dirty="0" err="1" smtClean="0">
                <a:latin typeface="Huawei Sans" panose="020C0503030203020204" pitchFamily="34" charset="0"/>
                <a:cs typeface="Huawei Sans" panose="020C0503030203020204" pitchFamily="34" charset="0"/>
              </a:rPr>
              <a:t>errorIndex</a:t>
            </a:r>
            <a:r>
              <a:rPr lang="en-US" sz="1600" dirty="0" smtClean="0">
                <a:latin typeface="Huawei Sans" panose="020C0503030203020204" pitchFamily="34" charset="0"/>
                <a:cs typeface="Huawei Sans" panose="020C0503030203020204" pitchFamily="34" charset="0"/>
              </a:rPr>
              <a:t>, </a:t>
            </a:r>
            <a:r>
              <a:rPr lang="en-US" sz="1600" dirty="0" err="1" smtClean="0">
                <a:latin typeface="Huawei Sans" panose="020C0503030203020204" pitchFamily="34" charset="0"/>
                <a:cs typeface="Huawei Sans" panose="020C0503030203020204" pitchFamily="34" charset="0"/>
              </a:rPr>
              <a:t>varBinds</a:t>
            </a:r>
            <a:r>
              <a:rPr lang="en-US" sz="1600" dirty="0" smtClean="0">
                <a:latin typeface="Huawei Sans" panose="020C0503030203020204" pitchFamily="34" charset="0"/>
                <a:cs typeface="Huawei Sans" panose="020C0503030203020204" pitchFamily="34" charset="0"/>
              </a:rPr>
              <a:t> =next(g)       # Send a Get request to obtain the </a:t>
            </a:r>
            <a:r>
              <a:rPr lang="en-US" sz="1600" dirty="0" err="1" smtClean="0">
                <a:latin typeface="Huawei Sans" panose="020C0503030203020204" pitchFamily="34" charset="0"/>
                <a:cs typeface="Huawei Sans" panose="020C0503030203020204" pitchFamily="34" charset="0"/>
              </a:rPr>
              <a:t>sysName</a:t>
            </a:r>
            <a:r>
              <a:rPr lang="en-US" sz="1600" dirty="0" smtClean="0">
                <a:latin typeface="Huawei Sans" panose="020C0503030203020204" pitchFamily="34" charset="0"/>
                <a:cs typeface="Huawei Sans" panose="020C0503030203020204" pitchFamily="34" charset="0"/>
              </a:rPr>
              <a:t> value.</a:t>
            </a:r>
            <a:endParaRPr lang="en-US" altLang="zh-CN" sz="1600" dirty="0" smtClean="0">
              <a:latin typeface="Huawei Sans" panose="020C0503030203020204" pitchFamily="34" charset="0"/>
              <a:cs typeface="Huawei Sans" panose="020C0503030203020204" pitchFamily="34" charset="0"/>
            </a:endParaRPr>
          </a:p>
          <a:p>
            <a:pPr fontAlgn="ctr"/>
            <a:r>
              <a:rPr lang="en-US" sz="1600" dirty="0" smtClean="0">
                <a:latin typeface="Huawei Sans" panose="020C0503030203020204" pitchFamily="34" charset="0"/>
                <a:cs typeface="Huawei Sans" panose="020C0503030203020204" pitchFamily="34" charset="0"/>
              </a:rPr>
              <a:t>for i in </a:t>
            </a:r>
            <a:r>
              <a:rPr lang="en-US" sz="1600" dirty="0" err="1" smtClean="0">
                <a:latin typeface="Huawei Sans" panose="020C0503030203020204" pitchFamily="34" charset="0"/>
                <a:cs typeface="Huawei Sans" panose="020C0503030203020204" pitchFamily="34" charset="0"/>
              </a:rPr>
              <a:t>varBinds</a:t>
            </a:r>
            <a:r>
              <a:rPr lang="en-US" sz="1600" dirty="0" smtClean="0">
                <a:latin typeface="Huawei Sans" panose="020C0503030203020204" pitchFamily="34" charset="0"/>
                <a:cs typeface="Huawei Sans" panose="020C0503030203020204" pitchFamily="34" charset="0"/>
              </a:rPr>
              <a:t>:</a:t>
            </a:r>
          </a:p>
          <a:p>
            <a:pPr fontAlgn="ctr"/>
            <a:r>
              <a:rPr lang="en-US" sz="1600" dirty="0" smtClean="0">
                <a:latin typeface="Huawei Sans" panose="020C0503030203020204" pitchFamily="34" charset="0"/>
                <a:cs typeface="Huawei Sans" panose="020C0503030203020204" pitchFamily="34" charset="0"/>
              </a:rPr>
              <a:t>	print(i)                                                                  # Print the </a:t>
            </a:r>
            <a:r>
              <a:rPr lang="en-US" sz="1600" dirty="0" err="1" smtClean="0">
                <a:latin typeface="Huawei Sans" panose="020C0503030203020204" pitchFamily="34" charset="0"/>
                <a:cs typeface="Huawei Sans" panose="020C0503030203020204" pitchFamily="34" charset="0"/>
              </a:rPr>
              <a:t>sysName</a:t>
            </a:r>
            <a:r>
              <a:rPr lang="en-US" sz="1600" dirty="0" smtClean="0">
                <a:latin typeface="Huawei Sans" panose="020C0503030203020204" pitchFamily="34" charset="0"/>
                <a:cs typeface="Huawei Sans" panose="020C0503030203020204" pitchFamily="34" charset="0"/>
              </a:rPr>
              <a:t> value.</a:t>
            </a:r>
            <a:endParaRPr lang="en-US" altLang="zh-CN" sz="1600" dirty="0">
              <a:latin typeface="Huawei Sans" panose="020C0503030203020204" pitchFamily="34" charset="0"/>
              <a:cs typeface="Huawei Sans" panose="020C0503030203020204" pitchFamily="34" charset="0"/>
            </a:endParaRPr>
          </a:p>
        </p:txBody>
      </p:sp>
    </p:spTree>
    <p:extLst>
      <p:ext uri="{BB962C8B-B14F-4D97-AF65-F5344CB8AC3E}">
        <p14:creationId xmlns:p14="http://schemas.microsoft.com/office/powerpoint/2010/main" val="257991974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sz="quarter" idx="11"/>
          </p:nvPr>
        </p:nvSpPr>
        <p:spPr/>
        <p:txBody>
          <a:bodyPr/>
          <a:lstStyle/>
          <a:p>
            <a:r>
              <a:rPr lang="en-US" smtClean="0"/>
              <a:t>Upon completion of this course, you will be able to:</a:t>
            </a:r>
          </a:p>
          <a:p>
            <a:pPr lvl="1"/>
            <a:r>
              <a:rPr lang="en-US" smtClean="0"/>
              <a:t>Describe basic SNMP concepts.</a:t>
            </a:r>
            <a:endParaRPr lang="en-US" altLang="zh-CN" smtClean="0"/>
          </a:p>
          <a:p>
            <a:pPr lvl="1"/>
            <a:r>
              <a:rPr lang="en-US" smtClean="0"/>
              <a:t>Describe basic SNMP functions.</a:t>
            </a:r>
            <a:endParaRPr lang="en-US" altLang="zh-CN" smtClean="0"/>
          </a:p>
          <a:p>
            <a:pPr lvl="1"/>
            <a:r>
              <a:rPr lang="en-US" smtClean="0"/>
              <a:t>Understand SNMP fundamentals.</a:t>
            </a:r>
            <a:endParaRPr lang="en-US" altLang="zh-CN" smtClean="0"/>
          </a:p>
          <a:p>
            <a:pPr lvl="1"/>
            <a:r>
              <a:rPr lang="en-US" smtClean="0"/>
              <a:t>Perform basic SNMP configurations.</a:t>
            </a:r>
            <a:endParaRPr lang="en-US" altLang="zh-CN" smtClean="0"/>
          </a:p>
          <a:p>
            <a:pPr lvl="1"/>
            <a:r>
              <a:rPr lang="en-US" smtClean="0"/>
              <a:t>Use PySNMP to perform SNMP operations.</a:t>
            </a:r>
            <a:endParaRPr lang="en-US" dirty="0"/>
          </a:p>
        </p:txBody>
      </p:sp>
    </p:spTree>
    <p:extLst>
      <p:ext uri="{BB962C8B-B14F-4D97-AF65-F5344CB8AC3E}">
        <p14:creationId xmlns:p14="http://schemas.microsoft.com/office/powerpoint/2010/main" val="47975927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p:txBody>
          <a:bodyPr/>
          <a:lstStyle/>
          <a:p>
            <a:r>
              <a:rPr lang="en-US" sz="2000" dirty="0" smtClean="0"/>
              <a:t>Run the Python script on the NMS to implement the Get operation. The result is as follows:</a:t>
            </a:r>
          </a:p>
          <a:p>
            <a:endParaRPr lang="en-US" sz="2000" dirty="0"/>
          </a:p>
          <a:p>
            <a:endParaRPr lang="en-US" sz="2000" dirty="0" smtClean="0"/>
          </a:p>
          <a:p>
            <a:r>
              <a:rPr lang="en-US" altLang="zh-CN" sz="2000" dirty="0"/>
              <a:t>Summary: The values of other MIB objects on the managed device can also be obtained using the Python script that is used to implement a Get operation. The scripts for implementing the Set, </a:t>
            </a:r>
            <a:r>
              <a:rPr lang="en-US" altLang="zh-CN" sz="2000" dirty="0" err="1"/>
              <a:t>GetNext</a:t>
            </a:r>
            <a:r>
              <a:rPr lang="en-US" altLang="zh-CN" sz="2000" dirty="0"/>
              <a:t>, </a:t>
            </a:r>
            <a:r>
              <a:rPr lang="en-US" altLang="zh-CN" sz="2000" dirty="0" err="1"/>
              <a:t>GetBulk</a:t>
            </a:r>
            <a:r>
              <a:rPr lang="en-US" altLang="zh-CN" sz="2000" dirty="0"/>
              <a:t>, Trap, and Inform operations by using </a:t>
            </a:r>
            <a:r>
              <a:rPr lang="en-US" altLang="zh-CN" sz="2000" dirty="0" err="1"/>
              <a:t>PySNMP</a:t>
            </a:r>
            <a:r>
              <a:rPr lang="en-US" altLang="zh-CN" sz="2000" dirty="0"/>
              <a:t> are similar to this Python script.</a:t>
            </a:r>
          </a:p>
          <a:p>
            <a:endParaRPr lang="en-US" sz="2000" dirty="0"/>
          </a:p>
        </p:txBody>
      </p:sp>
      <p:sp>
        <p:nvSpPr>
          <p:cNvPr id="4" name="标题 3"/>
          <p:cNvSpPr>
            <a:spLocks noGrp="1"/>
          </p:cNvSpPr>
          <p:nvPr>
            <p:ph type="title"/>
          </p:nvPr>
        </p:nvSpPr>
        <p:spPr/>
        <p:txBody>
          <a:bodyPr/>
          <a:lstStyle/>
          <a:p>
            <a:r>
              <a:rPr lang="en-US" smtClean="0"/>
              <a:t>PySNMP Practice (4/4)</a:t>
            </a:r>
            <a:endParaRPr lang="en-US" dirty="0"/>
          </a:p>
        </p:txBody>
      </p:sp>
      <p:sp>
        <p:nvSpPr>
          <p:cNvPr id="9" name="文本框 8">
            <a:extLst>
              <a:ext uri="{FF2B5EF4-FFF2-40B4-BE49-F238E27FC236}">
                <a16:creationId xmlns="" xmlns:a16="http://schemas.microsoft.com/office/drawing/2014/main" id="{773D837C-8D89-4B32-AD1E-4199EF71F59D}"/>
              </a:ext>
            </a:extLst>
          </p:cNvPr>
          <p:cNvSpPr txBox="1"/>
          <p:nvPr/>
        </p:nvSpPr>
        <p:spPr>
          <a:xfrm>
            <a:off x="845090" y="2167182"/>
            <a:ext cx="5133289" cy="369332"/>
          </a:xfrm>
          <a:prstGeom prst="rect">
            <a:avLst/>
          </a:prstGeom>
          <a:solidFill>
            <a:srgbClr val="F4FBFE"/>
          </a:solidFill>
          <a:ln>
            <a:solidFill>
              <a:srgbClr val="99DFF9"/>
            </a:solidFill>
          </a:ln>
        </p:spPr>
        <p:txBody>
          <a:bodyPr wrap="square" rtlCol="0">
            <a:spAutoFit/>
          </a:bodyPr>
          <a:lstStyle/>
          <a:p>
            <a:pPr fontAlgn="ctr"/>
            <a:r>
              <a:rPr lang="en-US" dirty="0" smtClean="0">
                <a:solidFill>
                  <a:srgbClr val="000000"/>
                </a:solidFill>
                <a:latin typeface="Huawei Sans" panose="020C0503030203020204" pitchFamily="34" charset="0"/>
              </a:rPr>
              <a:t>SNMPv2-MIB::sysName.0 = CE1</a:t>
            </a:r>
            <a:r>
              <a:rPr lang="en-US" dirty="0" smtClean="0">
                <a:latin typeface="Huawei Sans" panose="020C0503030203020204" pitchFamily="34" charset="0"/>
              </a:rPr>
              <a:t> </a:t>
            </a:r>
            <a:endParaRPr lang="en-US" dirty="0">
              <a:latin typeface="Huawei Sans" panose="020C0503030203020204" pitchFamily="34" charset="0"/>
            </a:endParaRPr>
          </a:p>
        </p:txBody>
      </p:sp>
      <p:sp>
        <p:nvSpPr>
          <p:cNvPr id="6" name="Rectangle 3"/>
          <p:cNvSpPr>
            <a:spLocks noChangeArrowheads="1"/>
          </p:cNvSpPr>
          <p:nvPr/>
        </p:nvSpPr>
        <p:spPr bwMode="auto">
          <a:xfrm>
            <a:off x="0" y="90100"/>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ctr" latinLnBrk="0" hangingPunct="0">
              <a:lnSpc>
                <a:spcPct val="100000"/>
              </a:lnSpc>
              <a:spcBef>
                <a:spcPct val="0"/>
              </a:spcBef>
              <a:spcAft>
                <a:spcPct val="0"/>
              </a:spcAft>
              <a:buClrTx/>
              <a:buSzTx/>
              <a:buFontTx/>
              <a:buNone/>
              <a:tabLst/>
            </a:pPr>
            <a:endParaRPr kumimoji="0" lang="en-US" altLang="zh-CN" sz="1800" b="0" i="0" u="none" strike="noStrike" cap="none" normalizeH="0" baseline="0" dirty="0">
              <a:ln>
                <a:noFill/>
              </a:ln>
              <a:solidFill>
                <a:schemeClr val="tx1"/>
              </a:solidFill>
              <a:effectLst/>
              <a:latin typeface="Huawei Sans" panose="020C0503030203020204" pitchFamily="34" charset="0"/>
            </a:endParaRPr>
          </a:p>
        </p:txBody>
      </p:sp>
    </p:spTree>
    <p:extLst>
      <p:ext uri="{BB962C8B-B14F-4D97-AF65-F5344CB8AC3E}">
        <p14:creationId xmlns:p14="http://schemas.microsoft.com/office/powerpoint/2010/main" val="347884995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altLang="zh-CN" smtClean="0"/>
              <a:t>(Multiple) </a:t>
            </a:r>
            <a:r>
              <a:rPr lang="en-US" dirty="0" smtClean="0"/>
              <a:t>Compared with SNMPv1 and SNMPv2c, what are the improvements of SNMPv3 in terms of </a:t>
            </a:r>
            <a:r>
              <a:rPr lang="en-US" smtClean="0"/>
              <a:t>security? </a:t>
            </a:r>
            <a:r>
              <a:rPr lang="en-US" altLang="zh-CN"/>
              <a:t>(     )</a:t>
            </a:r>
            <a:endParaRPr lang="en-US" dirty="0" smtClean="0"/>
          </a:p>
          <a:p>
            <a:pPr marL="909638" lvl="1" indent="-457200" algn="l" defTabSz="801688">
              <a:spcBef>
                <a:spcPct val="30000"/>
              </a:spcBef>
              <a:spcAft>
                <a:spcPct val="0"/>
              </a:spcAft>
              <a:buClr>
                <a:schemeClr val="tx1"/>
              </a:buClr>
              <a:defRPr/>
            </a:pPr>
            <a:r>
              <a:rPr lang="en-US" sz="2000" dirty="0">
                <a:ea typeface="方正兰亭黑简体" panose="02000000000000000000" pitchFamily="2" charset="-122"/>
                <a:cs typeface="Huawei Sans" panose="020C0503030203020204" pitchFamily="34" charset="0"/>
              </a:rPr>
              <a:t>Identity authentication</a:t>
            </a:r>
          </a:p>
          <a:p>
            <a:pPr marL="909638" lvl="1" indent="-457200" algn="l" defTabSz="801688">
              <a:spcBef>
                <a:spcPct val="30000"/>
              </a:spcBef>
              <a:spcAft>
                <a:spcPct val="0"/>
              </a:spcAft>
              <a:buClr>
                <a:schemeClr val="tx1"/>
              </a:buClr>
              <a:defRPr/>
            </a:pPr>
            <a:r>
              <a:rPr lang="en-US" sz="2000" dirty="0">
                <a:ea typeface="方正兰亭黑简体" panose="02000000000000000000" pitchFamily="2" charset="-122"/>
                <a:cs typeface="Huawei Sans" panose="020C0503030203020204" pitchFamily="34" charset="0"/>
              </a:rPr>
              <a:t>Encryption</a:t>
            </a:r>
          </a:p>
          <a:p>
            <a:pPr marL="909638" lvl="1" indent="-457200" algn="l" defTabSz="801688">
              <a:spcBef>
                <a:spcPct val="30000"/>
              </a:spcBef>
              <a:spcAft>
                <a:spcPct val="0"/>
              </a:spcAft>
              <a:buClr>
                <a:schemeClr val="tx1"/>
              </a:buClr>
              <a:defRPr/>
            </a:pPr>
            <a:r>
              <a:rPr lang="en-US" sz="2000" dirty="0">
                <a:ea typeface="方正兰亭黑简体" panose="02000000000000000000" pitchFamily="2" charset="-122"/>
                <a:cs typeface="Huawei Sans" panose="020C0503030203020204" pitchFamily="34" charset="0"/>
              </a:rPr>
              <a:t>View-based access control</a:t>
            </a:r>
          </a:p>
          <a:p>
            <a:pPr marL="909638" lvl="1" indent="-457200" algn="l" defTabSz="801688">
              <a:spcBef>
                <a:spcPct val="30000"/>
              </a:spcBef>
              <a:spcAft>
                <a:spcPct val="0"/>
              </a:spcAft>
              <a:buClr>
                <a:schemeClr val="tx1"/>
              </a:buClr>
              <a:defRPr/>
            </a:pPr>
            <a:r>
              <a:rPr lang="en-US" sz="2000" dirty="0">
                <a:ea typeface="方正兰亭黑简体" panose="02000000000000000000" pitchFamily="2" charset="-122"/>
                <a:cs typeface="Huawei Sans" panose="020C0503030203020204" pitchFamily="34" charset="0"/>
              </a:rPr>
              <a:t>Authentication based on community names</a:t>
            </a:r>
            <a:endParaRPr lang="en-US" altLang="zh-CN" sz="2000" dirty="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137655723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type="body" sz="quarter" idx="11"/>
          </p:nvPr>
        </p:nvSpPr>
        <p:spPr/>
        <p:txBody>
          <a:bodyPr/>
          <a:lstStyle/>
          <a:p>
            <a:r>
              <a:rPr lang="en-US" smtClean="0"/>
              <a:t>SNMPv3 is more secure than SNMPv1 and SNMPv2c.</a:t>
            </a:r>
            <a:endParaRPr lang="en-US" altLang="zh-CN" smtClean="0"/>
          </a:p>
          <a:p>
            <a:r>
              <a:rPr lang="en-US" smtClean="0"/>
              <a:t>PySNMP can implement SNMP functions, helping engineers improve O&amp;M efficiency.</a:t>
            </a:r>
            <a:endParaRPr lang="en-US" altLang="zh-CN" smtClean="0"/>
          </a:p>
          <a:p>
            <a:endParaRPr lang="en-US" altLang="zh-CN" smtClean="0"/>
          </a:p>
          <a:p>
            <a:endParaRPr lang="en-US" altLang="zh-CN" smtClean="0"/>
          </a:p>
          <a:p>
            <a:endParaRPr lang="en-US" altLang="zh-CN" smtClean="0"/>
          </a:p>
          <a:p>
            <a:endParaRPr lang="en-US" altLang="zh-CN" dirty="0"/>
          </a:p>
        </p:txBody>
      </p:sp>
    </p:spTree>
    <p:extLst>
      <p:ext uri="{BB962C8B-B14F-4D97-AF65-F5344CB8AC3E}">
        <p14:creationId xmlns:p14="http://schemas.microsoft.com/office/powerpoint/2010/main" val="76485485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smtClean="0"/>
              <a:t>For more information about the SNMPv3 framework, see RFC 3411.</a:t>
            </a:r>
            <a:endParaRPr lang="en-US" altLang="zh-CN" smtClean="0"/>
          </a:p>
          <a:p>
            <a:r>
              <a:rPr lang="en-US" smtClean="0"/>
              <a:t>For more information about the USM for SNMPv3, see RFC 5590.</a:t>
            </a:r>
            <a:endParaRPr lang="en-US" altLang="zh-CN" smtClean="0"/>
          </a:p>
          <a:p>
            <a:r>
              <a:rPr lang="en-US" smtClean="0"/>
              <a:t>For more information about the VACM for SNMPv3, see RFC 3415.</a:t>
            </a:r>
            <a:endParaRPr lang="en-US" altLang="zh-CN" smtClean="0"/>
          </a:p>
          <a:p>
            <a:r>
              <a:rPr lang="en-US" smtClean="0"/>
              <a:t>PySNMP projects: https://github.com/etingof/pysnmp</a:t>
            </a:r>
            <a:endParaRPr lang="en-US" altLang="zh-CN" smtClean="0"/>
          </a:p>
          <a:p>
            <a:r>
              <a:rPr lang="en-US" smtClean="0"/>
              <a:t>PySNMP documentation: http://snmplabs.com/pysnmp/</a:t>
            </a:r>
            <a:endParaRPr lang="en-US" altLang="zh-CN" smtClean="0"/>
          </a:p>
          <a:p>
            <a:endParaRPr lang="en-US" altLang="zh-CN" dirty="0"/>
          </a:p>
        </p:txBody>
      </p:sp>
    </p:spTree>
    <p:extLst>
      <p:ext uri="{BB962C8B-B14F-4D97-AF65-F5344CB8AC3E}">
        <p14:creationId xmlns:p14="http://schemas.microsoft.com/office/powerpoint/2010/main" val="61263694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1852335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marL="457017" indent="-457017" fontAlgn="auto"/>
            <a:r>
              <a:rPr lang="en-US" b="1" dirty="0">
                <a:latin typeface="Huawei Sans" panose="020C0503030203020204" pitchFamily="34" charset="0"/>
                <a:ea typeface="方正兰亭黑简体" panose="02000000000000000000" pitchFamily="2" charset="-122"/>
              </a:rPr>
              <a:t>Overview of SNMP</a:t>
            </a:r>
            <a:endParaRPr lang="en-US" altLang="zh-CN" b="1" dirty="0">
              <a:latin typeface="Huawei Sans" panose="020C0503030203020204" pitchFamily="34" charset="0"/>
              <a:ea typeface="方正兰亭黑简体" panose="02000000000000000000" pitchFamily="2" charset="-122"/>
            </a:endParaRPr>
          </a:p>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rPr>
              <a:t>SNMP Fundamentals</a:t>
            </a:r>
            <a:endParaRPr lang="en-US" altLang="zh-CN" dirty="0">
              <a:solidFill>
                <a:schemeClr val="bg1">
                  <a:lumMod val="50000"/>
                </a:schemeClr>
              </a:solidFill>
              <a:latin typeface="Huawei Sans" panose="020C0503030203020204" pitchFamily="34" charset="0"/>
              <a:ea typeface="方正兰亭黑简体" panose="02000000000000000000" pitchFamily="2" charset="-122"/>
            </a:endParaRPr>
          </a:p>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rPr>
              <a:t>Basic SNMP Configurations</a:t>
            </a:r>
            <a:endParaRPr lang="en-US" altLang="zh-CN" dirty="0">
              <a:solidFill>
                <a:schemeClr val="bg1">
                  <a:lumMod val="50000"/>
                </a:schemeClr>
              </a:solidFill>
              <a:latin typeface="Huawei Sans" panose="020C0503030203020204" pitchFamily="34" charset="0"/>
              <a:ea typeface="方正兰亭黑简体" panose="02000000000000000000" pitchFamily="2" charset="-122"/>
            </a:endParaRPr>
          </a:p>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rPr>
              <a:t>Introduction to </a:t>
            </a:r>
            <a:r>
              <a:rPr lang="en-US" dirty="0" err="1">
                <a:solidFill>
                  <a:schemeClr val="bg1">
                    <a:lumMod val="50000"/>
                  </a:schemeClr>
                </a:solidFill>
                <a:latin typeface="Huawei Sans" panose="020C0503030203020204" pitchFamily="34" charset="0"/>
                <a:ea typeface="方正兰亭黑简体" panose="02000000000000000000" pitchFamily="2" charset="-122"/>
              </a:rPr>
              <a:t>PySNMP</a:t>
            </a:r>
            <a:endParaRPr lang="en-US" dirty="0">
              <a:solidFill>
                <a:schemeClr val="bg1">
                  <a:lumMod val="50000"/>
                </a:schemeClr>
              </a:solidFill>
              <a:latin typeface="Huawei Sans" panose="020C0503030203020204" pitchFamily="34" charset="0"/>
              <a:ea typeface="方正兰亭黑简体" panose="02000000000000000000" pitchFamily="2" charset="-122"/>
            </a:endParaRPr>
          </a:p>
          <a:p>
            <a:endParaRPr lang="en-US" altLang="zh-CN" dirty="0"/>
          </a:p>
        </p:txBody>
      </p:sp>
    </p:spTree>
    <p:extLst>
      <p:ext uri="{BB962C8B-B14F-4D97-AF65-F5344CB8AC3E}">
        <p14:creationId xmlns:p14="http://schemas.microsoft.com/office/powerpoint/2010/main" val="340970574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p:txBody>
          <a:bodyPr/>
          <a:lstStyle/>
          <a:p>
            <a:r>
              <a:rPr lang="en-US" smtClean="0"/>
              <a:t>When various types and models of devices from different vendors coexist on a network, separate network management is complex and inefficient.</a:t>
            </a:r>
            <a:endParaRPr lang="en-US" dirty="0"/>
          </a:p>
        </p:txBody>
      </p:sp>
      <p:sp>
        <p:nvSpPr>
          <p:cNvPr id="2" name="标题 1"/>
          <p:cNvSpPr>
            <a:spLocks noGrp="1"/>
          </p:cNvSpPr>
          <p:nvPr>
            <p:ph type="title"/>
          </p:nvPr>
        </p:nvSpPr>
        <p:spPr/>
        <p:txBody>
          <a:bodyPr/>
          <a:lstStyle/>
          <a:p>
            <a:r>
              <a:rPr lang="en-US" smtClean="0"/>
              <a:t>Overview of SNMP (1/3)</a:t>
            </a:r>
            <a:endParaRPr lang="en-US" dirty="0"/>
          </a:p>
        </p:txBody>
      </p:sp>
      <p:grpSp>
        <p:nvGrpSpPr>
          <p:cNvPr id="27" name="组合 26"/>
          <p:cNvGrpSpPr/>
          <p:nvPr/>
        </p:nvGrpSpPr>
        <p:grpSpPr>
          <a:xfrm>
            <a:off x="1130657" y="2411830"/>
            <a:ext cx="7821074" cy="3527728"/>
            <a:chOff x="1803738" y="2275042"/>
            <a:chExt cx="7821074" cy="3527728"/>
          </a:xfrm>
        </p:grpSpPr>
        <p:pic>
          <p:nvPicPr>
            <p:cNvPr id="44" name="图片 43" descr="交换机.png"/>
            <p:cNvPicPr>
              <a:picLocks noChangeAspect="1"/>
            </p:cNvPicPr>
            <p:nvPr/>
          </p:nvPicPr>
          <p:blipFill>
            <a:blip r:embed="rId3" cstate="print"/>
            <a:stretch>
              <a:fillRect/>
            </a:stretch>
          </p:blipFill>
          <p:spPr>
            <a:xfrm>
              <a:off x="5488443" y="5257746"/>
              <a:ext cx="607557" cy="531164"/>
            </a:xfrm>
            <a:prstGeom prst="rect">
              <a:avLst/>
            </a:prstGeom>
          </p:spPr>
        </p:pic>
        <p:sp>
          <p:nvSpPr>
            <p:cNvPr id="45" name="文本框 44"/>
            <p:cNvSpPr txBox="1"/>
            <p:nvPr/>
          </p:nvSpPr>
          <p:spPr>
            <a:xfrm>
              <a:off x="3911581" y="5217995"/>
              <a:ext cx="1530863" cy="584775"/>
            </a:xfrm>
            <a:prstGeom prst="rect">
              <a:avLst/>
            </a:prstGeom>
            <a:noFill/>
          </p:spPr>
          <p:txBody>
            <a:bodyPr wrap="square" rtlCol="0">
              <a:spAutoFit/>
            </a:bodyPr>
            <a:lstStyle/>
            <a:p>
              <a:pPr algn="ctr" fontAlgn="ctr"/>
              <a:r>
                <a:rPr lang="en-US" sz="1600" dirty="0" smtClean="0">
                  <a:latin typeface="Huawei Sans" panose="020C0503030203020204" pitchFamily="34" charset="0"/>
                </a:rPr>
                <a:t>Network administrator</a:t>
              </a:r>
              <a:endParaRPr lang="en-US" sz="1600" dirty="0">
                <a:latin typeface="Huawei Sans" panose="020C0503030203020204" pitchFamily="34" charset="0"/>
              </a:endParaRPr>
            </a:p>
          </p:txBody>
        </p:sp>
        <p:pic>
          <p:nvPicPr>
            <p:cNvPr id="46" name="图片 45" descr="通用交换机.png"/>
            <p:cNvPicPr>
              <a:picLocks noChangeAspect="1"/>
            </p:cNvPicPr>
            <p:nvPr/>
          </p:nvPicPr>
          <p:blipFill>
            <a:blip r:embed="rId4" cstate="print"/>
            <a:stretch>
              <a:fillRect/>
            </a:stretch>
          </p:blipFill>
          <p:spPr>
            <a:xfrm>
              <a:off x="2074587" y="3034099"/>
              <a:ext cx="607558" cy="531165"/>
            </a:xfrm>
            <a:prstGeom prst="rect">
              <a:avLst/>
            </a:prstGeom>
          </p:spPr>
        </p:pic>
        <p:pic>
          <p:nvPicPr>
            <p:cNvPr id="47" name="图片 46" descr="防火墙.png"/>
            <p:cNvPicPr>
              <a:picLocks noChangeAspect="1"/>
            </p:cNvPicPr>
            <p:nvPr/>
          </p:nvPicPr>
          <p:blipFill>
            <a:blip r:embed="rId5" cstate="print"/>
            <a:stretch>
              <a:fillRect/>
            </a:stretch>
          </p:blipFill>
          <p:spPr>
            <a:xfrm>
              <a:off x="3190914" y="3034099"/>
              <a:ext cx="607558" cy="531165"/>
            </a:xfrm>
            <a:prstGeom prst="rect">
              <a:avLst/>
            </a:prstGeom>
          </p:spPr>
        </p:pic>
        <p:pic>
          <p:nvPicPr>
            <p:cNvPr id="48" name="Picture 12" descr="E:\2016.01\1.12 扁平化图标\蓝色\AR-蓝色最新-40.png"/>
            <p:cNvPicPr>
              <a:picLocks noChangeAspect="1" noChangeArrowheads="1"/>
            </p:cNvPicPr>
            <p:nvPr/>
          </p:nvPicPr>
          <p:blipFill>
            <a:blip r:embed="rId6" cstate="print"/>
            <a:srcRect/>
            <a:stretch>
              <a:fillRect/>
            </a:stretch>
          </p:blipFill>
          <p:spPr bwMode="auto">
            <a:xfrm>
              <a:off x="5442444" y="3034099"/>
              <a:ext cx="607558" cy="531165"/>
            </a:xfrm>
            <a:prstGeom prst="rect">
              <a:avLst/>
            </a:prstGeom>
            <a:noFill/>
          </p:spPr>
        </p:pic>
        <p:pic>
          <p:nvPicPr>
            <p:cNvPr id="49" name="图片 48" descr="AC-蓝.png"/>
            <p:cNvPicPr>
              <a:picLocks noChangeAspect="1"/>
            </p:cNvPicPr>
            <p:nvPr/>
          </p:nvPicPr>
          <p:blipFill>
            <a:blip r:embed="rId7" cstate="print"/>
            <a:stretch>
              <a:fillRect/>
            </a:stretch>
          </p:blipFill>
          <p:spPr>
            <a:xfrm>
              <a:off x="4307240" y="3034099"/>
              <a:ext cx="607558" cy="531165"/>
            </a:xfrm>
            <a:prstGeom prst="rect">
              <a:avLst/>
            </a:prstGeom>
          </p:spPr>
        </p:pic>
        <p:pic>
          <p:nvPicPr>
            <p:cNvPr id="50" name="Picture 12" descr="E:\2016.01\1.12 扁平化图标\蓝色\AR-蓝色最新-40.png"/>
            <p:cNvPicPr>
              <a:picLocks noChangeAspect="1" noChangeArrowheads="1"/>
            </p:cNvPicPr>
            <p:nvPr/>
          </p:nvPicPr>
          <p:blipFill>
            <a:blip r:embed="rId6" cstate="print"/>
            <a:srcRect/>
            <a:stretch>
              <a:fillRect/>
            </a:stretch>
          </p:blipFill>
          <p:spPr bwMode="auto">
            <a:xfrm>
              <a:off x="6539895" y="3034099"/>
              <a:ext cx="607558" cy="531165"/>
            </a:xfrm>
            <a:prstGeom prst="rect">
              <a:avLst/>
            </a:prstGeom>
            <a:noFill/>
          </p:spPr>
        </p:pic>
        <p:pic>
          <p:nvPicPr>
            <p:cNvPr id="51" name="图片 50" descr="通用交换机.png"/>
            <p:cNvPicPr>
              <a:picLocks noChangeAspect="1"/>
            </p:cNvPicPr>
            <p:nvPr/>
          </p:nvPicPr>
          <p:blipFill>
            <a:blip r:embed="rId4" cstate="print"/>
            <a:stretch>
              <a:fillRect/>
            </a:stretch>
          </p:blipFill>
          <p:spPr>
            <a:xfrm>
              <a:off x="7656222" y="3034099"/>
              <a:ext cx="607558" cy="531165"/>
            </a:xfrm>
            <a:prstGeom prst="rect">
              <a:avLst/>
            </a:prstGeom>
          </p:spPr>
        </p:pic>
        <p:pic>
          <p:nvPicPr>
            <p:cNvPr id="52" name="图片 51" descr="通用交换机.png"/>
            <p:cNvPicPr>
              <a:picLocks noChangeAspect="1"/>
            </p:cNvPicPr>
            <p:nvPr/>
          </p:nvPicPr>
          <p:blipFill>
            <a:blip r:embed="rId4" cstate="print"/>
            <a:stretch>
              <a:fillRect/>
            </a:stretch>
          </p:blipFill>
          <p:spPr>
            <a:xfrm>
              <a:off x="8772549" y="3034099"/>
              <a:ext cx="607558" cy="531165"/>
            </a:xfrm>
            <a:prstGeom prst="rect">
              <a:avLst/>
            </a:prstGeom>
          </p:spPr>
        </p:pic>
        <p:cxnSp>
          <p:nvCxnSpPr>
            <p:cNvPr id="54" name="直接箭头连接符 53"/>
            <p:cNvCxnSpPr/>
            <p:nvPr/>
          </p:nvCxnSpPr>
          <p:spPr>
            <a:xfrm>
              <a:off x="2575034" y="3732222"/>
              <a:ext cx="2897078" cy="1509640"/>
            </a:xfrm>
            <a:prstGeom prst="straightConnector1">
              <a:avLst/>
            </a:prstGeom>
            <a:ln w="19050">
              <a:solidFill>
                <a:srgbClr val="00B0F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5" name="直接箭头连接符 54"/>
            <p:cNvCxnSpPr/>
            <p:nvPr/>
          </p:nvCxnSpPr>
          <p:spPr>
            <a:xfrm>
              <a:off x="3716751" y="3716338"/>
              <a:ext cx="1857111" cy="1437665"/>
            </a:xfrm>
            <a:prstGeom prst="straightConnector1">
              <a:avLst/>
            </a:prstGeom>
            <a:ln w="19050">
              <a:solidFill>
                <a:srgbClr val="00B0F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6" name="直接箭头连接符 55"/>
            <p:cNvCxnSpPr/>
            <p:nvPr/>
          </p:nvCxnSpPr>
          <p:spPr>
            <a:xfrm>
              <a:off x="4699722" y="3732222"/>
              <a:ext cx="944751" cy="1391601"/>
            </a:xfrm>
            <a:prstGeom prst="straightConnector1">
              <a:avLst/>
            </a:prstGeom>
            <a:ln w="19050">
              <a:solidFill>
                <a:srgbClr val="00B0F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7" name="直接箭头连接符 56"/>
            <p:cNvCxnSpPr/>
            <p:nvPr/>
          </p:nvCxnSpPr>
          <p:spPr>
            <a:xfrm>
              <a:off x="5746223" y="3716338"/>
              <a:ext cx="0" cy="1407485"/>
            </a:xfrm>
            <a:prstGeom prst="straightConnector1">
              <a:avLst/>
            </a:prstGeom>
            <a:ln w="19050">
              <a:solidFill>
                <a:srgbClr val="00B0F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9" name="直接箭头连接符 58"/>
            <p:cNvCxnSpPr/>
            <p:nvPr/>
          </p:nvCxnSpPr>
          <p:spPr>
            <a:xfrm flipH="1">
              <a:off x="6151752" y="3732222"/>
              <a:ext cx="2845104" cy="1509640"/>
            </a:xfrm>
            <a:prstGeom prst="straightConnector1">
              <a:avLst/>
            </a:prstGeom>
            <a:ln w="19050">
              <a:solidFill>
                <a:srgbClr val="00B0F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60" name="直接箭头连接符 59"/>
            <p:cNvCxnSpPr/>
            <p:nvPr/>
          </p:nvCxnSpPr>
          <p:spPr>
            <a:xfrm flipH="1">
              <a:off x="6050002" y="3732222"/>
              <a:ext cx="1757859" cy="1421781"/>
            </a:xfrm>
            <a:prstGeom prst="straightConnector1">
              <a:avLst/>
            </a:prstGeom>
            <a:ln w="19050">
              <a:solidFill>
                <a:srgbClr val="00B0F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61" name="直接箭头连接符 60"/>
            <p:cNvCxnSpPr/>
            <p:nvPr/>
          </p:nvCxnSpPr>
          <p:spPr>
            <a:xfrm flipH="1">
              <a:off x="5918585" y="3732222"/>
              <a:ext cx="810921" cy="1391601"/>
            </a:xfrm>
            <a:prstGeom prst="straightConnector1">
              <a:avLst/>
            </a:prstGeom>
            <a:ln w="19050">
              <a:solidFill>
                <a:srgbClr val="00B0F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62" name="文本框 61"/>
            <p:cNvSpPr txBox="1"/>
            <p:nvPr/>
          </p:nvSpPr>
          <p:spPr>
            <a:xfrm>
              <a:off x="6083072" y="5217995"/>
              <a:ext cx="1573150" cy="584775"/>
            </a:xfrm>
            <a:prstGeom prst="rect">
              <a:avLst/>
            </a:prstGeom>
            <a:noFill/>
          </p:spPr>
          <p:txBody>
            <a:bodyPr wrap="square" rtlCol="0">
              <a:spAutoFit/>
            </a:bodyPr>
            <a:lstStyle/>
            <a:p>
              <a:pPr algn="ctr" fontAlgn="ctr"/>
              <a:r>
                <a:rPr lang="en-US" sz="1600" dirty="0" smtClean="0">
                  <a:latin typeface="Huawei Sans" panose="020C0503030203020204" pitchFamily="34" charset="0"/>
                </a:rPr>
                <a:t>Separate management</a:t>
              </a:r>
              <a:endParaRPr lang="en-US" sz="1600" dirty="0">
                <a:latin typeface="Huawei Sans" panose="020C0503030203020204" pitchFamily="34" charset="0"/>
              </a:endParaRPr>
            </a:p>
          </p:txBody>
        </p:sp>
        <p:sp>
          <p:nvSpPr>
            <p:cNvPr id="63" name="文本框 62"/>
            <p:cNvSpPr txBox="1"/>
            <p:nvPr/>
          </p:nvSpPr>
          <p:spPr>
            <a:xfrm>
              <a:off x="1803738" y="2275042"/>
              <a:ext cx="1056700" cy="584775"/>
            </a:xfrm>
            <a:prstGeom prst="rect">
              <a:avLst/>
            </a:prstGeom>
            <a:noFill/>
          </p:spPr>
          <p:txBody>
            <a:bodyPr wrap="none" rtlCol="0">
              <a:spAutoFit/>
            </a:bodyPr>
            <a:lstStyle/>
            <a:p>
              <a:pPr algn="ctr" fontAlgn="ctr"/>
              <a:r>
                <a:rPr lang="en-US" sz="1600" dirty="0" smtClean="0">
                  <a:latin typeface="Huawei Sans" panose="020C0503030203020204" pitchFamily="34" charset="0"/>
                </a:rPr>
                <a:t>Vendor A</a:t>
              </a:r>
            </a:p>
            <a:p>
              <a:pPr algn="ctr" fontAlgn="ctr"/>
              <a:r>
                <a:rPr lang="en-US" sz="1600" dirty="0" smtClean="0">
                  <a:latin typeface="Huawei Sans" panose="020C0503030203020204" pitchFamily="34" charset="0"/>
                </a:rPr>
                <a:t>Switch</a:t>
              </a:r>
              <a:endParaRPr lang="en-US" sz="1600" dirty="0">
                <a:latin typeface="Huawei Sans" panose="020C0503030203020204" pitchFamily="34" charset="0"/>
              </a:endParaRPr>
            </a:p>
          </p:txBody>
        </p:sp>
        <p:sp>
          <p:nvSpPr>
            <p:cNvPr id="64" name="文本框 63"/>
            <p:cNvSpPr txBox="1"/>
            <p:nvPr/>
          </p:nvSpPr>
          <p:spPr>
            <a:xfrm>
              <a:off x="2994754" y="2275042"/>
              <a:ext cx="1056700" cy="584775"/>
            </a:xfrm>
            <a:prstGeom prst="rect">
              <a:avLst/>
            </a:prstGeom>
            <a:noFill/>
          </p:spPr>
          <p:txBody>
            <a:bodyPr wrap="none" rtlCol="0">
              <a:spAutoFit/>
            </a:bodyPr>
            <a:lstStyle/>
            <a:p>
              <a:pPr algn="ctr" fontAlgn="ctr"/>
              <a:r>
                <a:rPr lang="en-US" sz="1600" dirty="0" smtClean="0">
                  <a:latin typeface="Huawei Sans" panose="020C0503030203020204" pitchFamily="34" charset="0"/>
                </a:rPr>
                <a:t>Vendor A</a:t>
              </a:r>
            </a:p>
            <a:p>
              <a:pPr algn="ctr" fontAlgn="ctr"/>
              <a:r>
                <a:rPr lang="en-US" sz="1600" dirty="0" smtClean="0">
                  <a:latin typeface="Huawei Sans" panose="020C0503030203020204" pitchFamily="34" charset="0"/>
                </a:rPr>
                <a:t>Firewall</a:t>
              </a:r>
              <a:endParaRPr lang="en-US" altLang="zh-CN" sz="1600" dirty="0">
                <a:latin typeface="Huawei Sans" panose="020C0503030203020204" pitchFamily="34" charset="0"/>
              </a:endParaRPr>
            </a:p>
          </p:txBody>
        </p:sp>
        <p:sp>
          <p:nvSpPr>
            <p:cNvPr id="65" name="文本框 64"/>
            <p:cNvSpPr txBox="1"/>
            <p:nvPr/>
          </p:nvSpPr>
          <p:spPr>
            <a:xfrm>
              <a:off x="4064374" y="2275042"/>
              <a:ext cx="1056700" cy="584775"/>
            </a:xfrm>
            <a:prstGeom prst="rect">
              <a:avLst/>
            </a:prstGeom>
            <a:noFill/>
          </p:spPr>
          <p:txBody>
            <a:bodyPr wrap="none" rtlCol="0">
              <a:spAutoFit/>
            </a:bodyPr>
            <a:lstStyle/>
            <a:p>
              <a:pPr algn="ctr" fontAlgn="ctr"/>
              <a:r>
                <a:rPr lang="en-US" sz="1600" dirty="0" smtClean="0">
                  <a:latin typeface="Huawei Sans" panose="020C0503030203020204" pitchFamily="34" charset="0"/>
                </a:rPr>
                <a:t>Vendor A</a:t>
              </a:r>
            </a:p>
            <a:p>
              <a:pPr algn="ctr" fontAlgn="ctr"/>
              <a:r>
                <a:rPr lang="en-US" sz="1600" dirty="0" smtClean="0">
                  <a:latin typeface="Huawei Sans" panose="020C0503030203020204" pitchFamily="34" charset="0"/>
                </a:rPr>
                <a:t>AC</a:t>
              </a:r>
              <a:endParaRPr lang="en-US" sz="1600" dirty="0">
                <a:latin typeface="Huawei Sans" panose="020C0503030203020204" pitchFamily="34" charset="0"/>
              </a:endParaRPr>
            </a:p>
          </p:txBody>
        </p:sp>
        <p:sp>
          <p:nvSpPr>
            <p:cNvPr id="66" name="文本框 65"/>
            <p:cNvSpPr txBox="1"/>
            <p:nvPr/>
          </p:nvSpPr>
          <p:spPr>
            <a:xfrm>
              <a:off x="5184584" y="2275042"/>
              <a:ext cx="1056700" cy="584775"/>
            </a:xfrm>
            <a:prstGeom prst="rect">
              <a:avLst/>
            </a:prstGeom>
            <a:noFill/>
          </p:spPr>
          <p:txBody>
            <a:bodyPr wrap="none" rtlCol="0">
              <a:spAutoFit/>
            </a:bodyPr>
            <a:lstStyle/>
            <a:p>
              <a:pPr algn="ctr" fontAlgn="ctr"/>
              <a:r>
                <a:rPr lang="en-US" sz="1600" dirty="0" smtClean="0">
                  <a:latin typeface="Huawei Sans" panose="020C0503030203020204" pitchFamily="34" charset="0"/>
                </a:rPr>
                <a:t>Vendor A</a:t>
              </a:r>
            </a:p>
            <a:p>
              <a:pPr algn="ctr" fontAlgn="ctr"/>
              <a:r>
                <a:rPr lang="en-US" sz="1600" dirty="0" smtClean="0">
                  <a:latin typeface="Huawei Sans" panose="020C0503030203020204" pitchFamily="34" charset="0"/>
                </a:rPr>
                <a:t>Router</a:t>
              </a:r>
              <a:endParaRPr lang="en-US" altLang="zh-CN" sz="1600" dirty="0">
                <a:latin typeface="Huawei Sans" panose="020C0503030203020204" pitchFamily="34" charset="0"/>
              </a:endParaRPr>
            </a:p>
          </p:txBody>
        </p:sp>
        <p:sp>
          <p:nvSpPr>
            <p:cNvPr id="67" name="文本框 66"/>
            <p:cNvSpPr txBox="1"/>
            <p:nvPr/>
          </p:nvSpPr>
          <p:spPr>
            <a:xfrm>
              <a:off x="6297706" y="2275042"/>
              <a:ext cx="1045479" cy="584775"/>
            </a:xfrm>
            <a:prstGeom prst="rect">
              <a:avLst/>
            </a:prstGeom>
            <a:noFill/>
          </p:spPr>
          <p:txBody>
            <a:bodyPr wrap="none" rtlCol="0">
              <a:spAutoFit/>
            </a:bodyPr>
            <a:lstStyle/>
            <a:p>
              <a:pPr algn="ctr" fontAlgn="ctr"/>
              <a:r>
                <a:rPr lang="en-US" sz="1600" dirty="0" smtClean="0">
                  <a:latin typeface="Huawei Sans" panose="020C0503030203020204" pitchFamily="34" charset="0"/>
                </a:rPr>
                <a:t>Vendor B</a:t>
              </a:r>
            </a:p>
            <a:p>
              <a:pPr algn="ctr" fontAlgn="ctr"/>
              <a:r>
                <a:rPr lang="en-US" sz="1600" dirty="0" smtClean="0">
                  <a:latin typeface="Huawei Sans" panose="020C0503030203020204" pitchFamily="34" charset="0"/>
                </a:rPr>
                <a:t>Router</a:t>
              </a:r>
              <a:endParaRPr lang="en-US" altLang="zh-CN" sz="1600" dirty="0">
                <a:latin typeface="Huawei Sans" panose="020C0503030203020204" pitchFamily="34" charset="0"/>
              </a:endParaRPr>
            </a:p>
          </p:txBody>
        </p:sp>
        <p:sp>
          <p:nvSpPr>
            <p:cNvPr id="68" name="文本框 67"/>
            <p:cNvSpPr txBox="1"/>
            <p:nvPr/>
          </p:nvSpPr>
          <p:spPr>
            <a:xfrm>
              <a:off x="7431305" y="2275042"/>
              <a:ext cx="1047083" cy="584775"/>
            </a:xfrm>
            <a:prstGeom prst="rect">
              <a:avLst/>
            </a:prstGeom>
            <a:noFill/>
          </p:spPr>
          <p:txBody>
            <a:bodyPr wrap="none" rtlCol="0">
              <a:spAutoFit/>
            </a:bodyPr>
            <a:lstStyle/>
            <a:p>
              <a:pPr algn="ctr" fontAlgn="ctr"/>
              <a:r>
                <a:rPr lang="en-US" sz="1600" dirty="0" smtClean="0">
                  <a:latin typeface="Huawei Sans" panose="020C0503030203020204" pitchFamily="34" charset="0"/>
                </a:rPr>
                <a:t>Vendor C</a:t>
              </a:r>
            </a:p>
            <a:p>
              <a:pPr algn="ctr" fontAlgn="ctr"/>
              <a:r>
                <a:rPr lang="en-US" sz="1600" dirty="0" smtClean="0">
                  <a:latin typeface="Huawei Sans" panose="020C0503030203020204" pitchFamily="34" charset="0"/>
                </a:rPr>
                <a:t>Switch</a:t>
              </a:r>
              <a:endParaRPr lang="en-US" altLang="zh-CN" sz="1600" dirty="0">
                <a:latin typeface="Huawei Sans" panose="020C0503030203020204" pitchFamily="34" charset="0"/>
              </a:endParaRPr>
            </a:p>
          </p:txBody>
        </p:sp>
        <p:sp>
          <p:nvSpPr>
            <p:cNvPr id="69" name="文本框 68"/>
            <p:cNvSpPr txBox="1"/>
            <p:nvPr/>
          </p:nvSpPr>
          <p:spPr>
            <a:xfrm>
              <a:off x="8553685" y="2275042"/>
              <a:ext cx="1071127" cy="584775"/>
            </a:xfrm>
            <a:prstGeom prst="rect">
              <a:avLst/>
            </a:prstGeom>
            <a:noFill/>
          </p:spPr>
          <p:txBody>
            <a:bodyPr wrap="none" rtlCol="0">
              <a:spAutoFit/>
            </a:bodyPr>
            <a:lstStyle/>
            <a:p>
              <a:pPr algn="ctr" fontAlgn="ctr"/>
              <a:r>
                <a:rPr lang="en-US" sz="1600" dirty="0" smtClean="0">
                  <a:latin typeface="Huawei Sans" panose="020C0503030203020204" pitchFamily="34" charset="0"/>
                </a:rPr>
                <a:t>Vendor D</a:t>
              </a:r>
            </a:p>
            <a:p>
              <a:pPr algn="ctr" fontAlgn="ctr"/>
              <a:r>
                <a:rPr lang="en-US" sz="1600" dirty="0" smtClean="0">
                  <a:latin typeface="Huawei Sans" panose="020C0503030203020204" pitchFamily="34" charset="0"/>
                </a:rPr>
                <a:t>Switch</a:t>
              </a:r>
              <a:endParaRPr lang="en-US" altLang="zh-CN" sz="1600" dirty="0">
                <a:latin typeface="Huawei Sans" panose="020C0503030203020204" pitchFamily="34" charset="0"/>
              </a:endParaRPr>
            </a:p>
          </p:txBody>
        </p:sp>
      </p:grpSp>
      <p:sp>
        <p:nvSpPr>
          <p:cNvPr id="28" name="文本框 27"/>
          <p:cNvSpPr txBox="1"/>
          <p:nvPr/>
        </p:nvSpPr>
        <p:spPr>
          <a:xfrm>
            <a:off x="7041324" y="5008260"/>
            <a:ext cx="4658544" cy="867930"/>
          </a:xfrm>
          <a:prstGeom prst="rect">
            <a:avLst/>
          </a:prstGeom>
          <a:solidFill>
            <a:srgbClr val="F4FBFE"/>
          </a:solidFill>
          <a:ln>
            <a:solidFill>
              <a:srgbClr val="99DFF9"/>
            </a:solidFill>
          </a:ln>
        </p:spPr>
        <p:txBody>
          <a:bodyPr wrap="square" rtlCol="0">
            <a:spAutoFit/>
          </a:bodyPr>
          <a:lstStyle/>
          <a:p>
            <a:pPr fontAlgn="ctr">
              <a:lnSpc>
                <a:spcPct val="140000"/>
              </a:lnSpc>
            </a:pPr>
            <a:r>
              <a:rPr lang="en-US" dirty="0" smtClean="0">
                <a:solidFill>
                  <a:srgbClr val="0070C0"/>
                </a:solidFill>
                <a:latin typeface="Huawei Sans" panose="020C0503030203020204" pitchFamily="34" charset="0"/>
              </a:rPr>
              <a:t>As the network </a:t>
            </a:r>
            <a:r>
              <a:rPr lang="en-US" dirty="0">
                <a:solidFill>
                  <a:srgbClr val="0070C0"/>
                </a:solidFill>
                <a:latin typeface="Huawei Sans" panose="020C0503030203020204" pitchFamily="34" charset="0"/>
              </a:rPr>
              <a:t>scale </a:t>
            </a:r>
            <a:r>
              <a:rPr lang="en-US" dirty="0" smtClean="0">
                <a:solidFill>
                  <a:srgbClr val="0070C0"/>
                </a:solidFill>
                <a:latin typeface="Huawei Sans" panose="020C0503030203020204" pitchFamily="34" charset="0"/>
              </a:rPr>
              <a:t>expands, unified network management is imperative.</a:t>
            </a:r>
            <a:endParaRPr lang="en-US" dirty="0">
              <a:solidFill>
                <a:srgbClr val="0070C0"/>
              </a:solidFill>
              <a:latin typeface="Huawei Sans" panose="020C0503030203020204" pitchFamily="34" charset="0"/>
            </a:endParaRPr>
          </a:p>
        </p:txBody>
      </p:sp>
    </p:spTree>
    <p:extLst>
      <p:ext uri="{BB962C8B-B14F-4D97-AF65-F5344CB8AC3E}">
        <p14:creationId xmlns:p14="http://schemas.microsoft.com/office/powerpoint/2010/main" val="362181558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p:txBody>
          <a:bodyPr/>
          <a:lstStyle/>
          <a:p>
            <a:r>
              <a:rPr lang="en-US" dirty="0" smtClean="0"/>
              <a:t>The Internet Engineering Task Force (IETF) defines SNMP to implement unified management of devices.</a:t>
            </a:r>
            <a:endParaRPr lang="en-US" dirty="0"/>
          </a:p>
        </p:txBody>
      </p:sp>
      <p:sp>
        <p:nvSpPr>
          <p:cNvPr id="2" name="标题 1"/>
          <p:cNvSpPr>
            <a:spLocks noGrp="1"/>
          </p:cNvSpPr>
          <p:nvPr>
            <p:ph type="title"/>
          </p:nvPr>
        </p:nvSpPr>
        <p:spPr/>
        <p:txBody>
          <a:bodyPr/>
          <a:lstStyle/>
          <a:p>
            <a:r>
              <a:rPr lang="en-US" smtClean="0"/>
              <a:t>Overview of SNMP (2/3)</a:t>
            </a:r>
            <a:endParaRPr lang="en-US" dirty="0"/>
          </a:p>
        </p:txBody>
      </p:sp>
      <p:grpSp>
        <p:nvGrpSpPr>
          <p:cNvPr id="12" name="组合 11"/>
          <p:cNvGrpSpPr/>
          <p:nvPr/>
        </p:nvGrpSpPr>
        <p:grpSpPr>
          <a:xfrm>
            <a:off x="779272" y="2581596"/>
            <a:ext cx="7821074" cy="3468648"/>
            <a:chOff x="779272" y="2581596"/>
            <a:chExt cx="7821074" cy="3468648"/>
          </a:xfrm>
        </p:grpSpPr>
        <p:pic>
          <p:nvPicPr>
            <p:cNvPr id="44" name="图片 43" descr="交换机.png"/>
            <p:cNvPicPr>
              <a:picLocks noChangeAspect="1"/>
            </p:cNvPicPr>
            <p:nvPr/>
          </p:nvPicPr>
          <p:blipFill>
            <a:blip r:embed="rId3" cstate="print"/>
            <a:stretch>
              <a:fillRect/>
            </a:stretch>
          </p:blipFill>
          <p:spPr>
            <a:xfrm>
              <a:off x="4463977" y="5472860"/>
              <a:ext cx="607557" cy="531164"/>
            </a:xfrm>
            <a:prstGeom prst="rect">
              <a:avLst/>
            </a:prstGeom>
          </p:spPr>
        </p:pic>
        <p:sp>
          <p:nvSpPr>
            <p:cNvPr id="45" name="文本框 44"/>
            <p:cNvSpPr txBox="1"/>
            <p:nvPr/>
          </p:nvSpPr>
          <p:spPr>
            <a:xfrm>
              <a:off x="2956659" y="5465469"/>
              <a:ext cx="1507318" cy="584775"/>
            </a:xfrm>
            <a:prstGeom prst="rect">
              <a:avLst/>
            </a:prstGeom>
            <a:noFill/>
          </p:spPr>
          <p:txBody>
            <a:bodyPr wrap="square" rtlCol="0">
              <a:spAutoFit/>
            </a:bodyPr>
            <a:lstStyle/>
            <a:p>
              <a:pPr algn="ctr" fontAlgn="ctr"/>
              <a:r>
                <a:rPr lang="en-US" sz="1600" dirty="0" smtClean="0">
                  <a:latin typeface="Huawei Sans" panose="020C0503030203020204" pitchFamily="34" charset="0"/>
                </a:rPr>
                <a:t>Network administrator</a:t>
              </a:r>
              <a:endParaRPr lang="en-US" sz="1600" dirty="0">
                <a:latin typeface="Huawei Sans" panose="020C0503030203020204" pitchFamily="34" charset="0"/>
              </a:endParaRPr>
            </a:p>
          </p:txBody>
        </p:sp>
        <p:pic>
          <p:nvPicPr>
            <p:cNvPr id="46" name="图片 45" descr="通用交换机.png"/>
            <p:cNvPicPr>
              <a:picLocks noChangeAspect="1"/>
            </p:cNvPicPr>
            <p:nvPr/>
          </p:nvPicPr>
          <p:blipFill>
            <a:blip r:embed="rId4" cstate="print"/>
            <a:stretch>
              <a:fillRect/>
            </a:stretch>
          </p:blipFill>
          <p:spPr>
            <a:xfrm>
              <a:off x="1050121" y="3340653"/>
              <a:ext cx="607558" cy="531165"/>
            </a:xfrm>
            <a:prstGeom prst="rect">
              <a:avLst/>
            </a:prstGeom>
          </p:spPr>
        </p:pic>
        <p:pic>
          <p:nvPicPr>
            <p:cNvPr id="47" name="图片 46" descr="防火墙.png"/>
            <p:cNvPicPr>
              <a:picLocks noChangeAspect="1"/>
            </p:cNvPicPr>
            <p:nvPr/>
          </p:nvPicPr>
          <p:blipFill>
            <a:blip r:embed="rId5" cstate="print"/>
            <a:stretch>
              <a:fillRect/>
            </a:stretch>
          </p:blipFill>
          <p:spPr>
            <a:xfrm>
              <a:off x="2166448" y="3340653"/>
              <a:ext cx="607558" cy="531165"/>
            </a:xfrm>
            <a:prstGeom prst="rect">
              <a:avLst/>
            </a:prstGeom>
          </p:spPr>
        </p:pic>
        <p:pic>
          <p:nvPicPr>
            <p:cNvPr id="48" name="Picture 12" descr="E:\2016.01\1.12 扁平化图标\蓝色\AR-蓝色最新-40.png"/>
            <p:cNvPicPr>
              <a:picLocks noChangeAspect="1" noChangeArrowheads="1"/>
            </p:cNvPicPr>
            <p:nvPr/>
          </p:nvPicPr>
          <p:blipFill>
            <a:blip r:embed="rId6" cstate="print"/>
            <a:srcRect/>
            <a:stretch>
              <a:fillRect/>
            </a:stretch>
          </p:blipFill>
          <p:spPr bwMode="auto">
            <a:xfrm>
              <a:off x="4417978" y="3340653"/>
              <a:ext cx="607558" cy="531165"/>
            </a:xfrm>
            <a:prstGeom prst="rect">
              <a:avLst/>
            </a:prstGeom>
            <a:noFill/>
          </p:spPr>
        </p:pic>
        <p:pic>
          <p:nvPicPr>
            <p:cNvPr id="49" name="图片 48" descr="AC-蓝.png"/>
            <p:cNvPicPr>
              <a:picLocks noChangeAspect="1"/>
            </p:cNvPicPr>
            <p:nvPr/>
          </p:nvPicPr>
          <p:blipFill>
            <a:blip r:embed="rId7" cstate="print"/>
            <a:stretch>
              <a:fillRect/>
            </a:stretch>
          </p:blipFill>
          <p:spPr>
            <a:xfrm>
              <a:off x="3282774" y="3340653"/>
              <a:ext cx="607558" cy="531165"/>
            </a:xfrm>
            <a:prstGeom prst="rect">
              <a:avLst/>
            </a:prstGeom>
          </p:spPr>
        </p:pic>
        <p:pic>
          <p:nvPicPr>
            <p:cNvPr id="50" name="Picture 12" descr="E:\2016.01\1.12 扁平化图标\蓝色\AR-蓝色最新-40.png"/>
            <p:cNvPicPr>
              <a:picLocks noChangeAspect="1" noChangeArrowheads="1"/>
            </p:cNvPicPr>
            <p:nvPr/>
          </p:nvPicPr>
          <p:blipFill>
            <a:blip r:embed="rId6" cstate="print"/>
            <a:srcRect/>
            <a:stretch>
              <a:fillRect/>
            </a:stretch>
          </p:blipFill>
          <p:spPr bwMode="auto">
            <a:xfrm>
              <a:off x="5515429" y="3340653"/>
              <a:ext cx="607558" cy="531165"/>
            </a:xfrm>
            <a:prstGeom prst="rect">
              <a:avLst/>
            </a:prstGeom>
            <a:noFill/>
          </p:spPr>
        </p:pic>
        <p:pic>
          <p:nvPicPr>
            <p:cNvPr id="51" name="图片 50" descr="通用交换机.png"/>
            <p:cNvPicPr>
              <a:picLocks noChangeAspect="1"/>
            </p:cNvPicPr>
            <p:nvPr/>
          </p:nvPicPr>
          <p:blipFill>
            <a:blip r:embed="rId4" cstate="print"/>
            <a:stretch>
              <a:fillRect/>
            </a:stretch>
          </p:blipFill>
          <p:spPr>
            <a:xfrm>
              <a:off x="6631756" y="3340653"/>
              <a:ext cx="607558" cy="531165"/>
            </a:xfrm>
            <a:prstGeom prst="rect">
              <a:avLst/>
            </a:prstGeom>
          </p:spPr>
        </p:pic>
        <p:pic>
          <p:nvPicPr>
            <p:cNvPr id="52" name="图片 51" descr="通用交换机.png"/>
            <p:cNvPicPr>
              <a:picLocks noChangeAspect="1"/>
            </p:cNvPicPr>
            <p:nvPr/>
          </p:nvPicPr>
          <p:blipFill>
            <a:blip r:embed="rId4" cstate="print"/>
            <a:stretch>
              <a:fillRect/>
            </a:stretch>
          </p:blipFill>
          <p:spPr>
            <a:xfrm>
              <a:off x="7748083" y="3340653"/>
              <a:ext cx="607558" cy="531165"/>
            </a:xfrm>
            <a:prstGeom prst="rect">
              <a:avLst/>
            </a:prstGeom>
          </p:spPr>
        </p:pic>
        <p:sp>
          <p:nvSpPr>
            <p:cNvPr id="62" name="文本框 61"/>
            <p:cNvSpPr txBox="1"/>
            <p:nvPr/>
          </p:nvSpPr>
          <p:spPr>
            <a:xfrm>
              <a:off x="5117584" y="5465469"/>
              <a:ext cx="1514172" cy="584775"/>
            </a:xfrm>
            <a:prstGeom prst="rect">
              <a:avLst/>
            </a:prstGeom>
            <a:noFill/>
          </p:spPr>
          <p:txBody>
            <a:bodyPr wrap="square" rtlCol="0">
              <a:spAutoFit/>
            </a:bodyPr>
            <a:lstStyle/>
            <a:p>
              <a:pPr algn="ctr" fontAlgn="ctr"/>
              <a:r>
                <a:rPr lang="en-US" sz="1600" dirty="0" smtClean="0">
                  <a:latin typeface="Huawei Sans" panose="020C0503030203020204" pitchFamily="34" charset="0"/>
                </a:rPr>
                <a:t>Unified management</a:t>
              </a:r>
              <a:endParaRPr lang="en-US" sz="1600" dirty="0">
                <a:latin typeface="Huawei Sans" panose="020C0503030203020204" pitchFamily="34" charset="0"/>
              </a:endParaRPr>
            </a:p>
          </p:txBody>
        </p:sp>
        <p:sp>
          <p:nvSpPr>
            <p:cNvPr id="63" name="文本框 62"/>
            <p:cNvSpPr txBox="1"/>
            <p:nvPr/>
          </p:nvSpPr>
          <p:spPr>
            <a:xfrm>
              <a:off x="779272" y="2581596"/>
              <a:ext cx="1056700" cy="584775"/>
            </a:xfrm>
            <a:prstGeom prst="rect">
              <a:avLst/>
            </a:prstGeom>
            <a:noFill/>
          </p:spPr>
          <p:txBody>
            <a:bodyPr wrap="none" rtlCol="0">
              <a:spAutoFit/>
            </a:bodyPr>
            <a:lstStyle/>
            <a:p>
              <a:pPr algn="ctr" fontAlgn="ctr"/>
              <a:r>
                <a:rPr lang="en-US" sz="1600" dirty="0" smtClean="0">
                  <a:latin typeface="Huawei Sans" panose="020C0503030203020204" pitchFamily="34" charset="0"/>
                </a:rPr>
                <a:t>Vendor A</a:t>
              </a:r>
            </a:p>
            <a:p>
              <a:pPr algn="ctr" fontAlgn="ctr"/>
              <a:r>
                <a:rPr lang="en-US" sz="1600" dirty="0" smtClean="0">
                  <a:latin typeface="Huawei Sans" panose="020C0503030203020204" pitchFamily="34" charset="0"/>
                </a:rPr>
                <a:t>Switch</a:t>
              </a:r>
              <a:endParaRPr lang="en-US" sz="1600" dirty="0">
                <a:latin typeface="Huawei Sans" panose="020C0503030203020204" pitchFamily="34" charset="0"/>
              </a:endParaRPr>
            </a:p>
          </p:txBody>
        </p:sp>
        <p:sp>
          <p:nvSpPr>
            <p:cNvPr id="64" name="文本框 63"/>
            <p:cNvSpPr txBox="1"/>
            <p:nvPr/>
          </p:nvSpPr>
          <p:spPr>
            <a:xfrm>
              <a:off x="1970288" y="2581596"/>
              <a:ext cx="1056700" cy="584775"/>
            </a:xfrm>
            <a:prstGeom prst="rect">
              <a:avLst/>
            </a:prstGeom>
            <a:noFill/>
          </p:spPr>
          <p:txBody>
            <a:bodyPr wrap="none" rtlCol="0">
              <a:spAutoFit/>
            </a:bodyPr>
            <a:lstStyle/>
            <a:p>
              <a:pPr algn="ctr" fontAlgn="ctr"/>
              <a:r>
                <a:rPr lang="en-US" sz="1600" dirty="0" smtClean="0">
                  <a:latin typeface="Huawei Sans" panose="020C0503030203020204" pitchFamily="34" charset="0"/>
                </a:rPr>
                <a:t>Vendor A</a:t>
              </a:r>
            </a:p>
            <a:p>
              <a:pPr algn="ctr" fontAlgn="ctr"/>
              <a:r>
                <a:rPr lang="en-US" sz="1600" dirty="0" smtClean="0">
                  <a:latin typeface="Huawei Sans" panose="020C0503030203020204" pitchFamily="34" charset="0"/>
                </a:rPr>
                <a:t>Firewall</a:t>
              </a:r>
              <a:endParaRPr lang="en-US" altLang="zh-CN" sz="1600" dirty="0">
                <a:latin typeface="Huawei Sans" panose="020C0503030203020204" pitchFamily="34" charset="0"/>
              </a:endParaRPr>
            </a:p>
          </p:txBody>
        </p:sp>
        <p:sp>
          <p:nvSpPr>
            <p:cNvPr id="65" name="文本框 64"/>
            <p:cNvSpPr txBox="1"/>
            <p:nvPr/>
          </p:nvSpPr>
          <p:spPr>
            <a:xfrm>
              <a:off x="3039908" y="2581596"/>
              <a:ext cx="1056700" cy="584775"/>
            </a:xfrm>
            <a:prstGeom prst="rect">
              <a:avLst/>
            </a:prstGeom>
            <a:noFill/>
          </p:spPr>
          <p:txBody>
            <a:bodyPr wrap="none" rtlCol="0">
              <a:spAutoFit/>
            </a:bodyPr>
            <a:lstStyle/>
            <a:p>
              <a:pPr algn="ctr" fontAlgn="ctr"/>
              <a:r>
                <a:rPr lang="en-US" sz="1600" dirty="0" smtClean="0">
                  <a:latin typeface="Huawei Sans" panose="020C0503030203020204" pitchFamily="34" charset="0"/>
                </a:rPr>
                <a:t>Vendor A</a:t>
              </a:r>
            </a:p>
            <a:p>
              <a:pPr algn="ctr" fontAlgn="ctr"/>
              <a:r>
                <a:rPr lang="en-US" sz="1600" dirty="0" smtClean="0">
                  <a:latin typeface="Huawei Sans" panose="020C0503030203020204" pitchFamily="34" charset="0"/>
                </a:rPr>
                <a:t>AC</a:t>
              </a:r>
              <a:endParaRPr lang="en-US" sz="1600" dirty="0">
                <a:latin typeface="Huawei Sans" panose="020C0503030203020204" pitchFamily="34" charset="0"/>
              </a:endParaRPr>
            </a:p>
          </p:txBody>
        </p:sp>
        <p:sp>
          <p:nvSpPr>
            <p:cNvPr id="66" name="文本框 65"/>
            <p:cNvSpPr txBox="1"/>
            <p:nvPr/>
          </p:nvSpPr>
          <p:spPr>
            <a:xfrm>
              <a:off x="4160118" y="2581596"/>
              <a:ext cx="1056700" cy="584775"/>
            </a:xfrm>
            <a:prstGeom prst="rect">
              <a:avLst/>
            </a:prstGeom>
            <a:noFill/>
          </p:spPr>
          <p:txBody>
            <a:bodyPr wrap="none" rtlCol="0">
              <a:spAutoFit/>
            </a:bodyPr>
            <a:lstStyle/>
            <a:p>
              <a:pPr algn="ctr" fontAlgn="ctr"/>
              <a:r>
                <a:rPr lang="en-US" sz="1600" dirty="0" smtClean="0">
                  <a:latin typeface="Huawei Sans" panose="020C0503030203020204" pitchFamily="34" charset="0"/>
                </a:rPr>
                <a:t>Vendor A</a:t>
              </a:r>
            </a:p>
            <a:p>
              <a:pPr algn="ctr" fontAlgn="ctr"/>
              <a:r>
                <a:rPr lang="en-US" sz="1600" dirty="0" smtClean="0">
                  <a:latin typeface="Huawei Sans" panose="020C0503030203020204" pitchFamily="34" charset="0"/>
                </a:rPr>
                <a:t>Router</a:t>
              </a:r>
              <a:endParaRPr lang="en-US" altLang="zh-CN" sz="1600" dirty="0">
                <a:latin typeface="Huawei Sans" panose="020C0503030203020204" pitchFamily="34" charset="0"/>
              </a:endParaRPr>
            </a:p>
          </p:txBody>
        </p:sp>
        <p:sp>
          <p:nvSpPr>
            <p:cNvPr id="67" name="文本框 66"/>
            <p:cNvSpPr txBox="1"/>
            <p:nvPr/>
          </p:nvSpPr>
          <p:spPr>
            <a:xfrm>
              <a:off x="5273240" y="2581596"/>
              <a:ext cx="1045479" cy="584775"/>
            </a:xfrm>
            <a:prstGeom prst="rect">
              <a:avLst/>
            </a:prstGeom>
            <a:noFill/>
          </p:spPr>
          <p:txBody>
            <a:bodyPr wrap="none" rtlCol="0">
              <a:spAutoFit/>
            </a:bodyPr>
            <a:lstStyle/>
            <a:p>
              <a:pPr algn="ctr" fontAlgn="ctr"/>
              <a:r>
                <a:rPr lang="en-US" sz="1600" dirty="0" smtClean="0">
                  <a:latin typeface="Huawei Sans" panose="020C0503030203020204" pitchFamily="34" charset="0"/>
                </a:rPr>
                <a:t>Vendor B</a:t>
              </a:r>
            </a:p>
            <a:p>
              <a:pPr algn="ctr" fontAlgn="ctr"/>
              <a:r>
                <a:rPr lang="en-US" sz="1600" dirty="0" smtClean="0">
                  <a:latin typeface="Huawei Sans" panose="020C0503030203020204" pitchFamily="34" charset="0"/>
                </a:rPr>
                <a:t>Router</a:t>
              </a:r>
              <a:endParaRPr lang="en-US" altLang="zh-CN" sz="1600" dirty="0">
                <a:latin typeface="Huawei Sans" panose="020C0503030203020204" pitchFamily="34" charset="0"/>
              </a:endParaRPr>
            </a:p>
          </p:txBody>
        </p:sp>
        <p:sp>
          <p:nvSpPr>
            <p:cNvPr id="68" name="文本框 67"/>
            <p:cNvSpPr txBox="1"/>
            <p:nvPr/>
          </p:nvSpPr>
          <p:spPr>
            <a:xfrm>
              <a:off x="6406839" y="2581596"/>
              <a:ext cx="1047083" cy="584775"/>
            </a:xfrm>
            <a:prstGeom prst="rect">
              <a:avLst/>
            </a:prstGeom>
            <a:noFill/>
          </p:spPr>
          <p:txBody>
            <a:bodyPr wrap="none" rtlCol="0">
              <a:spAutoFit/>
            </a:bodyPr>
            <a:lstStyle/>
            <a:p>
              <a:pPr algn="ctr" fontAlgn="ctr"/>
              <a:r>
                <a:rPr lang="en-US" sz="1600" dirty="0" smtClean="0">
                  <a:latin typeface="Huawei Sans" panose="020C0503030203020204" pitchFamily="34" charset="0"/>
                </a:rPr>
                <a:t>Vendor C</a:t>
              </a:r>
            </a:p>
            <a:p>
              <a:pPr algn="ctr" fontAlgn="ctr"/>
              <a:r>
                <a:rPr lang="en-US" sz="1600" dirty="0" smtClean="0">
                  <a:latin typeface="Huawei Sans" panose="020C0503030203020204" pitchFamily="34" charset="0"/>
                </a:rPr>
                <a:t>Switch</a:t>
              </a:r>
              <a:endParaRPr lang="en-US" altLang="zh-CN" sz="1600" dirty="0">
                <a:latin typeface="Huawei Sans" panose="020C0503030203020204" pitchFamily="34" charset="0"/>
              </a:endParaRPr>
            </a:p>
          </p:txBody>
        </p:sp>
        <p:sp>
          <p:nvSpPr>
            <p:cNvPr id="69" name="文本框 68"/>
            <p:cNvSpPr txBox="1"/>
            <p:nvPr/>
          </p:nvSpPr>
          <p:spPr>
            <a:xfrm>
              <a:off x="7529219" y="2581596"/>
              <a:ext cx="1071127" cy="584775"/>
            </a:xfrm>
            <a:prstGeom prst="rect">
              <a:avLst/>
            </a:prstGeom>
            <a:noFill/>
          </p:spPr>
          <p:txBody>
            <a:bodyPr wrap="none" rtlCol="0">
              <a:spAutoFit/>
            </a:bodyPr>
            <a:lstStyle/>
            <a:p>
              <a:pPr algn="ctr" fontAlgn="ctr"/>
              <a:r>
                <a:rPr lang="en-US" sz="1600" dirty="0" smtClean="0">
                  <a:latin typeface="Huawei Sans" panose="020C0503030203020204" pitchFamily="34" charset="0"/>
                </a:rPr>
                <a:t>Vendor D</a:t>
              </a:r>
            </a:p>
            <a:p>
              <a:pPr algn="ctr" fontAlgn="ctr"/>
              <a:r>
                <a:rPr lang="en-US" sz="1600" dirty="0" smtClean="0">
                  <a:latin typeface="Huawei Sans" panose="020C0503030203020204" pitchFamily="34" charset="0"/>
                </a:rPr>
                <a:t>Switch</a:t>
              </a:r>
              <a:endParaRPr lang="en-US" altLang="zh-CN" sz="1600" dirty="0">
                <a:latin typeface="Huawei Sans" panose="020C0503030203020204" pitchFamily="34" charset="0"/>
              </a:endParaRPr>
            </a:p>
          </p:txBody>
        </p:sp>
        <p:cxnSp>
          <p:nvCxnSpPr>
            <p:cNvPr id="30" name="直接箭头连接符 29"/>
            <p:cNvCxnSpPr/>
            <p:nvPr/>
          </p:nvCxnSpPr>
          <p:spPr>
            <a:xfrm>
              <a:off x="1307621" y="3976918"/>
              <a:ext cx="0" cy="570097"/>
            </a:xfrm>
            <a:prstGeom prst="straightConnector1">
              <a:avLst/>
            </a:prstGeom>
            <a:ln w="19050">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2" name="直接箭头连接符 31"/>
            <p:cNvCxnSpPr/>
            <p:nvPr/>
          </p:nvCxnSpPr>
          <p:spPr>
            <a:xfrm>
              <a:off x="2470227" y="3976918"/>
              <a:ext cx="0" cy="570097"/>
            </a:xfrm>
            <a:prstGeom prst="straightConnector1">
              <a:avLst/>
            </a:prstGeom>
            <a:ln w="19050">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3" name="直接箭头连接符 32"/>
            <p:cNvCxnSpPr/>
            <p:nvPr/>
          </p:nvCxnSpPr>
          <p:spPr>
            <a:xfrm>
              <a:off x="3591053" y="3976918"/>
              <a:ext cx="0" cy="570097"/>
            </a:xfrm>
            <a:prstGeom prst="straightConnector1">
              <a:avLst/>
            </a:prstGeom>
            <a:ln w="19050">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4" name="直接箭头连接符 33"/>
            <p:cNvCxnSpPr/>
            <p:nvPr/>
          </p:nvCxnSpPr>
          <p:spPr>
            <a:xfrm>
              <a:off x="4722476" y="3976918"/>
              <a:ext cx="0" cy="570097"/>
            </a:xfrm>
            <a:prstGeom prst="straightConnector1">
              <a:avLst/>
            </a:prstGeom>
            <a:ln w="19050">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5" name="直接箭头连接符 34"/>
            <p:cNvCxnSpPr/>
            <p:nvPr/>
          </p:nvCxnSpPr>
          <p:spPr>
            <a:xfrm>
              <a:off x="5889124" y="3976918"/>
              <a:ext cx="0" cy="570097"/>
            </a:xfrm>
            <a:prstGeom prst="straightConnector1">
              <a:avLst/>
            </a:prstGeom>
            <a:ln w="19050">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6" name="直接箭头连接符 35"/>
            <p:cNvCxnSpPr/>
            <p:nvPr/>
          </p:nvCxnSpPr>
          <p:spPr>
            <a:xfrm>
              <a:off x="6937915" y="3976918"/>
              <a:ext cx="0" cy="570097"/>
            </a:xfrm>
            <a:prstGeom prst="straightConnector1">
              <a:avLst/>
            </a:prstGeom>
            <a:ln w="19050">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7" name="直接箭头连接符 36"/>
            <p:cNvCxnSpPr/>
            <p:nvPr/>
          </p:nvCxnSpPr>
          <p:spPr>
            <a:xfrm>
              <a:off x="8046643" y="3976918"/>
              <a:ext cx="0" cy="570097"/>
            </a:xfrm>
            <a:prstGeom prst="straightConnector1">
              <a:avLst/>
            </a:prstGeom>
            <a:ln w="19050">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1307621" y="4547015"/>
              <a:ext cx="6739022" cy="0"/>
            </a:xfrm>
            <a:prstGeom prst="line">
              <a:avLst/>
            </a:prstGeom>
            <a:ln w="19050">
              <a:solidFill>
                <a:srgbClr val="00B0F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p:nvPr/>
          </p:nvCxnSpPr>
          <p:spPr>
            <a:xfrm>
              <a:off x="4722476" y="4547015"/>
              <a:ext cx="0" cy="797145"/>
            </a:xfrm>
            <a:prstGeom prst="straightConnector1">
              <a:avLst/>
            </a:prstGeom>
            <a:ln w="19050">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3" name="文本框 52"/>
            <p:cNvSpPr txBox="1"/>
            <p:nvPr/>
          </p:nvSpPr>
          <p:spPr>
            <a:xfrm>
              <a:off x="3529380" y="4726543"/>
              <a:ext cx="758541" cy="338554"/>
            </a:xfrm>
            <a:prstGeom prst="rect">
              <a:avLst/>
            </a:prstGeom>
            <a:noFill/>
          </p:spPr>
          <p:txBody>
            <a:bodyPr wrap="none" rtlCol="0">
              <a:spAutoFit/>
            </a:bodyPr>
            <a:lstStyle/>
            <a:p>
              <a:pPr fontAlgn="ctr"/>
              <a:r>
                <a:rPr lang="en-US" sz="1600" dirty="0" smtClean="0">
                  <a:latin typeface="Huawei Sans" panose="020C0503030203020204" pitchFamily="34" charset="0"/>
                </a:rPr>
                <a:t>SNMP</a:t>
              </a:r>
              <a:endParaRPr lang="en-US" sz="1600" dirty="0">
                <a:latin typeface="Huawei Sans" panose="020C0503030203020204" pitchFamily="34" charset="0"/>
              </a:endParaRPr>
            </a:p>
          </p:txBody>
        </p:sp>
      </p:grpSp>
      <p:sp>
        <p:nvSpPr>
          <p:cNvPr id="58" name="文本框 57"/>
          <p:cNvSpPr txBox="1"/>
          <p:nvPr/>
        </p:nvSpPr>
        <p:spPr>
          <a:xfrm>
            <a:off x="7190167" y="4726579"/>
            <a:ext cx="4527570" cy="1255728"/>
          </a:xfrm>
          <a:prstGeom prst="rect">
            <a:avLst/>
          </a:prstGeom>
          <a:solidFill>
            <a:srgbClr val="F4FBFE"/>
          </a:solidFill>
          <a:ln>
            <a:solidFill>
              <a:srgbClr val="99DFF9"/>
            </a:solidFill>
          </a:ln>
        </p:spPr>
        <p:txBody>
          <a:bodyPr wrap="square" rtlCol="0">
            <a:spAutoFit/>
          </a:bodyPr>
          <a:lstStyle/>
          <a:p>
            <a:pPr fontAlgn="ctr">
              <a:lnSpc>
                <a:spcPct val="140000"/>
              </a:lnSpc>
              <a:spcBef>
                <a:spcPts val="600"/>
              </a:spcBef>
              <a:spcAft>
                <a:spcPts val="600"/>
              </a:spcAft>
            </a:pPr>
            <a:r>
              <a:rPr lang="en-US" dirty="0">
                <a:solidFill>
                  <a:srgbClr val="0070C0"/>
                </a:solidFill>
                <a:latin typeface="Huawei Sans" panose="020C0503030203020204" pitchFamily="34" charset="0"/>
              </a:rPr>
              <a:t>A network administrator can uniformly manage all SNMP-capable network devices.</a:t>
            </a:r>
          </a:p>
        </p:txBody>
      </p:sp>
    </p:spTree>
    <p:extLst>
      <p:ext uri="{BB962C8B-B14F-4D97-AF65-F5344CB8AC3E}">
        <p14:creationId xmlns:p14="http://schemas.microsoft.com/office/powerpoint/2010/main" val="383740009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p:txBody>
          <a:bodyPr/>
          <a:lstStyle/>
          <a:p>
            <a:r>
              <a:rPr lang="en-US" dirty="0" smtClean="0"/>
              <a:t>SNMP has three versions: SNMPv1, SNMPv2c, and SNMPv3.</a:t>
            </a:r>
            <a:endParaRPr lang="en-US" dirty="0"/>
          </a:p>
        </p:txBody>
      </p:sp>
      <p:sp>
        <p:nvSpPr>
          <p:cNvPr id="2" name="标题 1"/>
          <p:cNvSpPr>
            <a:spLocks noGrp="1"/>
          </p:cNvSpPr>
          <p:nvPr>
            <p:ph type="title"/>
          </p:nvPr>
        </p:nvSpPr>
        <p:spPr/>
        <p:txBody>
          <a:bodyPr/>
          <a:lstStyle/>
          <a:p>
            <a:r>
              <a:rPr lang="en-US" smtClean="0"/>
              <a:t>Overview of SNMP (3/3)</a:t>
            </a:r>
            <a:endParaRPr lang="en-US" dirty="0"/>
          </a:p>
        </p:txBody>
      </p:sp>
      <p:grpSp>
        <p:nvGrpSpPr>
          <p:cNvPr id="9" name="组合 8"/>
          <p:cNvGrpSpPr/>
          <p:nvPr/>
        </p:nvGrpSpPr>
        <p:grpSpPr>
          <a:xfrm>
            <a:off x="873759" y="1847850"/>
            <a:ext cx="3168000" cy="3832114"/>
            <a:chOff x="843280" y="2133600"/>
            <a:chExt cx="3216623" cy="3832114"/>
          </a:xfrm>
        </p:grpSpPr>
        <p:sp>
          <p:nvSpPr>
            <p:cNvPr id="7" name="文本框 6"/>
            <p:cNvSpPr txBox="1"/>
            <p:nvPr/>
          </p:nvSpPr>
          <p:spPr>
            <a:xfrm>
              <a:off x="843280" y="2472450"/>
              <a:ext cx="3216623" cy="3493264"/>
            </a:xfrm>
            <a:prstGeom prst="rect">
              <a:avLst/>
            </a:prstGeom>
            <a:noFill/>
            <a:ln>
              <a:solidFill>
                <a:srgbClr val="99DFF9"/>
              </a:solidFill>
            </a:ln>
          </p:spPr>
          <p:txBody>
            <a:bodyPr wrap="square" rtlCol="0">
              <a:noAutofit/>
            </a:bodyPr>
            <a:lstStyle/>
            <a:p>
              <a:pPr marL="285750" indent="-285750" fontAlgn="ctr">
                <a:spcAft>
                  <a:spcPts val="600"/>
                </a:spcAft>
                <a:buFont typeface="Arial" panose="020B0604020202020204" pitchFamily="34" charset="0"/>
                <a:buChar char="•"/>
              </a:pPr>
              <a:r>
                <a:rPr lang="en-US" sz="1500" dirty="0" smtClean="0">
                  <a:latin typeface="Huawei Sans" panose="020C0503030203020204" pitchFamily="34" charset="0"/>
                </a:rPr>
                <a:t>It is the initial version of SNMP and easy to implement at a low cost. </a:t>
              </a:r>
              <a:endParaRPr lang="en-US" altLang="zh-CN" sz="1500" dirty="0" smtClean="0">
                <a:latin typeface="Huawei Sans" panose="020C0503030203020204" pitchFamily="34" charset="0"/>
              </a:endParaRPr>
            </a:p>
            <a:p>
              <a:pPr marL="285750" indent="-285750" fontAlgn="ctr">
                <a:spcAft>
                  <a:spcPts val="600"/>
                </a:spcAft>
                <a:buFont typeface="Arial" panose="020B0604020202020204" pitchFamily="34" charset="0"/>
                <a:buChar char="•"/>
              </a:pPr>
              <a:r>
                <a:rPr lang="en-US" sz="1500" dirty="0" smtClean="0">
                  <a:latin typeface="Huawei Sans" panose="020C0503030203020204" pitchFamily="34" charset="0"/>
                </a:rPr>
                <a:t>It cannot read a large amount of data and has low security.</a:t>
              </a:r>
              <a:endParaRPr lang="en-US" altLang="zh-CN" sz="1500" dirty="0" smtClean="0">
                <a:latin typeface="Huawei Sans" panose="020C0503030203020204" pitchFamily="34" charset="0"/>
              </a:endParaRPr>
            </a:p>
            <a:p>
              <a:pPr marL="285750" indent="-285750" fontAlgn="ctr">
                <a:spcAft>
                  <a:spcPts val="600"/>
                </a:spcAft>
                <a:buFont typeface="Arial" panose="020B0604020202020204" pitchFamily="34" charset="0"/>
                <a:buChar char="•"/>
              </a:pPr>
              <a:r>
                <a:rPr lang="en-US" sz="1500" dirty="0" smtClean="0">
                  <a:latin typeface="Huawei Sans" panose="020C0503030203020204" pitchFamily="34" charset="0"/>
                </a:rPr>
                <a:t>It applies to secure networks or small-scale networks that have only a few devices and do not require high security, such as campus networks and small-scale enterprise networks.</a:t>
              </a:r>
              <a:endParaRPr lang="en-US" altLang="zh-CN" sz="1500" dirty="0">
                <a:latin typeface="Huawei Sans" panose="020C0503030203020204" pitchFamily="34" charset="0"/>
              </a:endParaRPr>
            </a:p>
          </p:txBody>
        </p:sp>
        <p:sp>
          <p:nvSpPr>
            <p:cNvPr id="8" name="文本框 7"/>
            <p:cNvSpPr txBox="1"/>
            <p:nvPr/>
          </p:nvSpPr>
          <p:spPr>
            <a:xfrm>
              <a:off x="843280" y="2133600"/>
              <a:ext cx="3216623" cy="323165"/>
            </a:xfrm>
            <a:prstGeom prst="rect">
              <a:avLst/>
            </a:prstGeom>
            <a:solidFill>
              <a:srgbClr val="00B0F0"/>
            </a:solidFill>
            <a:ln>
              <a:solidFill>
                <a:srgbClr val="00B0F0"/>
              </a:solidFill>
            </a:ln>
          </p:spPr>
          <p:txBody>
            <a:bodyPr wrap="square" rtlCol="0">
              <a:noAutofit/>
            </a:bodyPr>
            <a:lstStyle>
              <a:defPPr>
                <a:defRPr lang="en-US"/>
              </a:defPPr>
              <a:lvl1pPr algn="ctr">
                <a:defRPr sz="1600" b="1">
                  <a:solidFill>
                    <a:schemeClr val="bg1"/>
                  </a:solidFill>
                </a:defRPr>
              </a:lvl1pPr>
            </a:lstStyle>
            <a:p>
              <a:pPr fontAlgn="ctr">
                <a:spcAft>
                  <a:spcPts val="600"/>
                </a:spcAft>
              </a:pPr>
              <a:r>
                <a:rPr lang="en-US" sz="1500" dirty="0" smtClean="0">
                  <a:latin typeface="Huawei Sans" panose="020C0503030203020204" pitchFamily="34" charset="0"/>
                </a:rPr>
                <a:t>SNMPv1</a:t>
              </a:r>
              <a:endParaRPr lang="en-US" altLang="zh-CN" sz="1500" dirty="0">
                <a:latin typeface="Huawei Sans" panose="020C0503030203020204" pitchFamily="34" charset="0"/>
              </a:endParaRPr>
            </a:p>
          </p:txBody>
        </p:sp>
      </p:grpSp>
      <p:grpSp>
        <p:nvGrpSpPr>
          <p:cNvPr id="20" name="组合 19"/>
          <p:cNvGrpSpPr/>
          <p:nvPr/>
        </p:nvGrpSpPr>
        <p:grpSpPr>
          <a:xfrm>
            <a:off x="4412391" y="1847850"/>
            <a:ext cx="3168000" cy="3832114"/>
            <a:chOff x="843280" y="2133600"/>
            <a:chExt cx="3464056" cy="3832114"/>
          </a:xfrm>
        </p:grpSpPr>
        <p:sp>
          <p:nvSpPr>
            <p:cNvPr id="26" name="文本框 25"/>
            <p:cNvSpPr txBox="1"/>
            <p:nvPr/>
          </p:nvSpPr>
          <p:spPr>
            <a:xfrm>
              <a:off x="843280" y="2472451"/>
              <a:ext cx="3464056" cy="3493263"/>
            </a:xfrm>
            <a:prstGeom prst="rect">
              <a:avLst/>
            </a:prstGeom>
            <a:noFill/>
            <a:ln>
              <a:solidFill>
                <a:srgbClr val="99DFF9"/>
              </a:solidFill>
            </a:ln>
          </p:spPr>
          <p:txBody>
            <a:bodyPr wrap="square" rtlCol="0">
              <a:noAutofit/>
            </a:bodyPr>
            <a:lstStyle/>
            <a:p>
              <a:pPr marL="285750" indent="-285750" fontAlgn="ctr">
                <a:spcAft>
                  <a:spcPts val="600"/>
                </a:spcAft>
                <a:buFont typeface="Arial" panose="020B0604020202020204" pitchFamily="34" charset="0"/>
                <a:buChar char="•"/>
              </a:pPr>
              <a:r>
                <a:rPr lang="en-US" sz="1500" dirty="0" smtClean="0">
                  <a:latin typeface="Huawei Sans" panose="020C0503030203020204" pitchFamily="34" charset="0"/>
                </a:rPr>
                <a:t>It extends functions based on SNMPv1, and provides the </a:t>
              </a:r>
              <a:r>
                <a:rPr lang="en-US" sz="1500" dirty="0" err="1" smtClean="0">
                  <a:latin typeface="Huawei Sans" panose="020C0503030203020204" pitchFamily="34" charset="0"/>
                </a:rPr>
                <a:t>GetBulk</a:t>
              </a:r>
              <a:r>
                <a:rPr lang="en-US" sz="1500" dirty="0" smtClean="0">
                  <a:latin typeface="Huawei Sans" panose="020C0503030203020204" pitchFamily="34" charset="0"/>
                </a:rPr>
                <a:t> and Inform operations. </a:t>
              </a:r>
              <a:endParaRPr lang="en-US" altLang="zh-CN" sz="1500" dirty="0" smtClean="0">
                <a:latin typeface="Huawei Sans" panose="020C0503030203020204" pitchFamily="34" charset="0"/>
              </a:endParaRPr>
            </a:p>
            <a:p>
              <a:pPr marL="285750" indent="-285750" fontAlgn="ctr">
                <a:spcAft>
                  <a:spcPts val="600"/>
                </a:spcAft>
                <a:buFont typeface="Arial" panose="020B0604020202020204" pitchFamily="34" charset="0"/>
                <a:buChar char="•"/>
              </a:pPr>
              <a:r>
                <a:rPr lang="en-US" sz="1500" dirty="0" smtClean="0">
                  <a:latin typeface="Huawei Sans" panose="020C0503030203020204" pitchFamily="34" charset="0"/>
                </a:rPr>
                <a:t>It does not enhance security.</a:t>
              </a:r>
              <a:endParaRPr lang="en-US" altLang="zh-CN" sz="1500" dirty="0" smtClean="0">
                <a:latin typeface="Huawei Sans" panose="020C0503030203020204" pitchFamily="34" charset="0"/>
              </a:endParaRPr>
            </a:p>
            <a:p>
              <a:pPr marL="285750" indent="-285750" fontAlgn="ctr">
                <a:spcAft>
                  <a:spcPts val="600"/>
                </a:spcAft>
                <a:buFont typeface="Arial" panose="020B0604020202020204" pitchFamily="34" charset="0"/>
                <a:buChar char="•"/>
              </a:pPr>
              <a:r>
                <a:rPr lang="en-US" sz="1500" dirty="0" smtClean="0">
                  <a:latin typeface="Huawei Sans" panose="020C0503030203020204" pitchFamily="34" charset="0"/>
                </a:rPr>
                <a:t>It applies to large-scale networks that have a large number of devices and do not require high security or secure networks that have heavy service traffic and may encounter traffic congestion.</a:t>
              </a:r>
              <a:endParaRPr lang="en-US" altLang="zh-CN" sz="1500" dirty="0" smtClean="0">
                <a:latin typeface="Huawei Sans" panose="020C0503030203020204" pitchFamily="34" charset="0"/>
              </a:endParaRPr>
            </a:p>
            <a:p>
              <a:pPr marL="285750" indent="-285750" fontAlgn="ctr">
                <a:spcAft>
                  <a:spcPts val="600"/>
                </a:spcAft>
                <a:buFont typeface="Arial" panose="020B0604020202020204" pitchFamily="34" charset="0"/>
                <a:buChar char="•"/>
              </a:pPr>
              <a:endParaRPr lang="en-US" altLang="zh-CN" sz="1500" dirty="0">
                <a:latin typeface="Huawei Sans" panose="020C0503030203020204" pitchFamily="34" charset="0"/>
              </a:endParaRPr>
            </a:p>
          </p:txBody>
        </p:sp>
        <p:sp>
          <p:nvSpPr>
            <p:cNvPr id="27" name="文本框 26"/>
            <p:cNvSpPr txBox="1"/>
            <p:nvPr/>
          </p:nvSpPr>
          <p:spPr>
            <a:xfrm>
              <a:off x="843280" y="2133600"/>
              <a:ext cx="3464056" cy="323165"/>
            </a:xfrm>
            <a:prstGeom prst="rect">
              <a:avLst/>
            </a:prstGeom>
            <a:solidFill>
              <a:srgbClr val="00B0F0"/>
            </a:solidFill>
            <a:ln>
              <a:solidFill>
                <a:srgbClr val="00B0F0"/>
              </a:solidFill>
            </a:ln>
          </p:spPr>
          <p:txBody>
            <a:bodyPr wrap="square" rtlCol="0">
              <a:noAutofit/>
            </a:bodyPr>
            <a:lstStyle>
              <a:defPPr>
                <a:defRPr lang="en-US"/>
              </a:defPPr>
              <a:lvl1pPr algn="ctr">
                <a:defRPr sz="1600" b="1">
                  <a:solidFill>
                    <a:schemeClr val="bg1"/>
                  </a:solidFill>
                </a:defRPr>
              </a:lvl1pPr>
            </a:lstStyle>
            <a:p>
              <a:pPr fontAlgn="ctr">
                <a:spcAft>
                  <a:spcPts val="600"/>
                </a:spcAft>
              </a:pPr>
              <a:r>
                <a:rPr lang="en-US" sz="1500" dirty="0" smtClean="0">
                  <a:latin typeface="Huawei Sans" panose="020C0503030203020204" pitchFamily="34" charset="0"/>
                </a:rPr>
                <a:t>SNMPv2c</a:t>
              </a:r>
              <a:endParaRPr lang="en-US" altLang="zh-CN" sz="1500" dirty="0">
                <a:latin typeface="Huawei Sans" panose="020C0503030203020204" pitchFamily="34" charset="0"/>
              </a:endParaRPr>
            </a:p>
          </p:txBody>
        </p:sp>
      </p:grpSp>
      <p:grpSp>
        <p:nvGrpSpPr>
          <p:cNvPr id="28" name="组合 27"/>
          <p:cNvGrpSpPr/>
          <p:nvPr/>
        </p:nvGrpSpPr>
        <p:grpSpPr>
          <a:xfrm>
            <a:off x="7951024" y="1847850"/>
            <a:ext cx="3168000" cy="3832114"/>
            <a:chOff x="843280" y="2133600"/>
            <a:chExt cx="3329937" cy="3832114"/>
          </a:xfrm>
        </p:grpSpPr>
        <p:sp>
          <p:nvSpPr>
            <p:cNvPr id="29" name="文本框 28"/>
            <p:cNvSpPr txBox="1"/>
            <p:nvPr/>
          </p:nvSpPr>
          <p:spPr>
            <a:xfrm>
              <a:off x="843280" y="2472450"/>
              <a:ext cx="3329937" cy="3493264"/>
            </a:xfrm>
            <a:prstGeom prst="rect">
              <a:avLst/>
            </a:prstGeom>
            <a:noFill/>
            <a:ln>
              <a:solidFill>
                <a:srgbClr val="99DFF9"/>
              </a:solidFill>
            </a:ln>
          </p:spPr>
          <p:txBody>
            <a:bodyPr wrap="square" rtlCol="0">
              <a:noAutofit/>
            </a:bodyPr>
            <a:lstStyle/>
            <a:p>
              <a:pPr marL="285750" indent="-285750" fontAlgn="ctr">
                <a:spcAft>
                  <a:spcPts val="600"/>
                </a:spcAft>
                <a:buFont typeface="Arial" panose="020B0604020202020204" pitchFamily="34" charset="0"/>
                <a:buChar char="•"/>
              </a:pPr>
              <a:r>
                <a:rPr lang="en-US" sz="1500" dirty="0" smtClean="0">
                  <a:latin typeface="Huawei Sans" panose="020C0503030203020204" pitchFamily="34" charset="0"/>
                </a:rPr>
                <a:t>It enhances security, and provides identity authentication and encryption.</a:t>
              </a:r>
              <a:endParaRPr lang="en-US" altLang="zh-CN" sz="1500" dirty="0" smtClean="0">
                <a:latin typeface="Huawei Sans" panose="020C0503030203020204" pitchFamily="34" charset="0"/>
              </a:endParaRPr>
            </a:p>
            <a:p>
              <a:pPr marL="285750" indent="-285750" fontAlgn="ctr">
                <a:spcAft>
                  <a:spcPts val="600"/>
                </a:spcAft>
                <a:buFont typeface="Arial" panose="020B0604020202020204" pitchFamily="34" charset="0"/>
                <a:buChar char="•"/>
              </a:pPr>
              <a:r>
                <a:rPr lang="en-US" sz="1500" dirty="0" smtClean="0">
                  <a:latin typeface="Huawei Sans" panose="020C0503030203020204" pitchFamily="34" charset="0"/>
                </a:rPr>
                <a:t>It uses a new system architecture, and features strong adaptability, simple management, and good expansibility.</a:t>
              </a:r>
              <a:endParaRPr lang="en-US" altLang="zh-CN" sz="1500" dirty="0" smtClean="0">
                <a:latin typeface="Huawei Sans" panose="020C0503030203020204" pitchFamily="34" charset="0"/>
              </a:endParaRPr>
            </a:p>
            <a:p>
              <a:pPr marL="285750" indent="-285750" fontAlgn="ctr">
                <a:spcAft>
                  <a:spcPts val="600"/>
                </a:spcAft>
                <a:buFont typeface="Arial" panose="020B0604020202020204" pitchFamily="34" charset="0"/>
                <a:buChar char="•"/>
              </a:pPr>
              <a:r>
                <a:rPr lang="en-US" sz="1500" dirty="0" smtClean="0">
                  <a:latin typeface="Huawei Sans" panose="020C0503030203020204" pitchFamily="34" charset="0"/>
                </a:rPr>
                <a:t>It applies to diversified networks especially those having high security requirements and allowing only authorized administrators to manage network devices.</a:t>
              </a:r>
              <a:endParaRPr lang="en-US" altLang="zh-CN" sz="1500" dirty="0">
                <a:latin typeface="Huawei Sans" panose="020C0503030203020204" pitchFamily="34" charset="0"/>
              </a:endParaRPr>
            </a:p>
          </p:txBody>
        </p:sp>
        <p:sp>
          <p:nvSpPr>
            <p:cNvPr id="30" name="文本框 29"/>
            <p:cNvSpPr txBox="1"/>
            <p:nvPr/>
          </p:nvSpPr>
          <p:spPr>
            <a:xfrm>
              <a:off x="843280" y="2133600"/>
              <a:ext cx="3329937" cy="323165"/>
            </a:xfrm>
            <a:prstGeom prst="rect">
              <a:avLst/>
            </a:prstGeom>
            <a:solidFill>
              <a:srgbClr val="00B0F0"/>
            </a:solidFill>
            <a:ln>
              <a:solidFill>
                <a:srgbClr val="00B0F0"/>
              </a:solidFill>
            </a:ln>
          </p:spPr>
          <p:txBody>
            <a:bodyPr wrap="square" rtlCol="0">
              <a:noAutofit/>
            </a:bodyPr>
            <a:lstStyle/>
            <a:p>
              <a:pPr algn="ctr" fontAlgn="ctr">
                <a:spcAft>
                  <a:spcPts val="600"/>
                </a:spcAft>
              </a:pPr>
              <a:r>
                <a:rPr lang="en-US" sz="1500" b="1" dirty="0" smtClean="0">
                  <a:solidFill>
                    <a:schemeClr val="bg1"/>
                  </a:solidFill>
                  <a:latin typeface="Huawei Sans" panose="020C0503030203020204" pitchFamily="34" charset="0"/>
                </a:rPr>
                <a:t>SNMPv3</a:t>
              </a:r>
              <a:endParaRPr lang="en-US" altLang="zh-CN" sz="1500" b="1" dirty="0">
                <a:solidFill>
                  <a:schemeClr val="bg1"/>
                </a:solidFill>
                <a:latin typeface="Huawei Sans" panose="020C0503030203020204" pitchFamily="34" charset="0"/>
              </a:endParaRPr>
            </a:p>
          </p:txBody>
        </p:sp>
      </p:grpSp>
      <p:sp>
        <p:nvSpPr>
          <p:cNvPr id="10" name="右箭头 9"/>
          <p:cNvSpPr/>
          <p:nvPr/>
        </p:nvSpPr>
        <p:spPr>
          <a:xfrm>
            <a:off x="873760" y="5696155"/>
            <a:ext cx="10029265" cy="670560"/>
          </a:xfrm>
          <a:prstGeom prst="rightArrow">
            <a:avLst/>
          </a:prstGeom>
          <a:solidFill>
            <a:srgbClr val="00B0F0"/>
          </a:solidFill>
          <a:ln>
            <a:noFill/>
          </a:ln>
        </p:spPr>
        <p:txBody>
          <a:bodyPr wrap="square" rtlCol="0">
            <a:spAutoFit/>
          </a:bodyPr>
          <a:lstStyle/>
          <a:p>
            <a:pPr algn="ctr"/>
            <a:endParaRPr lang="en-US" altLang="zh-CN" sz="1600" b="1" dirty="0">
              <a:solidFill>
                <a:schemeClr val="bg1"/>
              </a:solidFill>
            </a:endParaRPr>
          </a:p>
        </p:txBody>
      </p:sp>
      <p:sp>
        <p:nvSpPr>
          <p:cNvPr id="11" name="文本框 10"/>
          <p:cNvSpPr txBox="1"/>
          <p:nvPr/>
        </p:nvSpPr>
        <p:spPr>
          <a:xfrm>
            <a:off x="1820968" y="5833533"/>
            <a:ext cx="1057583" cy="369332"/>
          </a:xfrm>
          <a:prstGeom prst="rect">
            <a:avLst/>
          </a:prstGeom>
          <a:noFill/>
        </p:spPr>
        <p:txBody>
          <a:bodyPr wrap="square" rtlCol="0">
            <a:spAutoFit/>
          </a:bodyPr>
          <a:lstStyle/>
          <a:p>
            <a:pPr algn="ctr" fontAlgn="ctr"/>
            <a:r>
              <a:rPr lang="en-US" b="1" dirty="0" smtClean="0">
                <a:solidFill>
                  <a:schemeClr val="bg1"/>
                </a:solidFill>
                <a:latin typeface="Huawei Sans" panose="020C0503030203020204" pitchFamily="34" charset="0"/>
              </a:rPr>
              <a:t>1990</a:t>
            </a:r>
            <a:endParaRPr lang="en-US" altLang="zh-CN" b="1" dirty="0">
              <a:solidFill>
                <a:schemeClr val="bg1"/>
              </a:solidFill>
              <a:latin typeface="Huawei Sans" panose="020C0503030203020204" pitchFamily="34" charset="0"/>
            </a:endParaRPr>
          </a:p>
        </p:txBody>
      </p:sp>
      <p:sp>
        <p:nvSpPr>
          <p:cNvPr id="32" name="文本框 31"/>
          <p:cNvSpPr txBox="1"/>
          <p:nvPr/>
        </p:nvSpPr>
        <p:spPr>
          <a:xfrm>
            <a:off x="5568808" y="5823373"/>
            <a:ext cx="1057583" cy="369332"/>
          </a:xfrm>
          <a:prstGeom prst="rect">
            <a:avLst/>
          </a:prstGeom>
          <a:noFill/>
        </p:spPr>
        <p:txBody>
          <a:bodyPr wrap="square" rtlCol="0">
            <a:spAutoFit/>
          </a:bodyPr>
          <a:lstStyle/>
          <a:p>
            <a:pPr algn="ctr" fontAlgn="ctr"/>
            <a:r>
              <a:rPr lang="en-US" b="1" dirty="0" smtClean="0">
                <a:solidFill>
                  <a:schemeClr val="bg1"/>
                </a:solidFill>
                <a:latin typeface="Huawei Sans" panose="020C0503030203020204" pitchFamily="34" charset="0"/>
              </a:rPr>
              <a:t>1996</a:t>
            </a:r>
            <a:endParaRPr lang="en-US" altLang="zh-CN" b="1" dirty="0">
              <a:solidFill>
                <a:schemeClr val="bg1"/>
              </a:solidFill>
              <a:latin typeface="Huawei Sans" panose="020C0503030203020204" pitchFamily="34" charset="0"/>
            </a:endParaRPr>
          </a:p>
        </p:txBody>
      </p:sp>
      <p:sp>
        <p:nvSpPr>
          <p:cNvPr id="33" name="文本框 32"/>
          <p:cNvSpPr txBox="1"/>
          <p:nvPr/>
        </p:nvSpPr>
        <p:spPr>
          <a:xfrm>
            <a:off x="8898233" y="5833533"/>
            <a:ext cx="1057583" cy="369332"/>
          </a:xfrm>
          <a:prstGeom prst="rect">
            <a:avLst/>
          </a:prstGeom>
          <a:noFill/>
        </p:spPr>
        <p:txBody>
          <a:bodyPr wrap="square" rtlCol="0">
            <a:spAutoFit/>
          </a:bodyPr>
          <a:lstStyle/>
          <a:p>
            <a:pPr algn="ctr" fontAlgn="ctr"/>
            <a:r>
              <a:rPr lang="en-US" b="1" dirty="0" smtClean="0">
                <a:solidFill>
                  <a:schemeClr val="bg1"/>
                </a:solidFill>
                <a:latin typeface="Huawei Sans" panose="020C0503030203020204" pitchFamily="34" charset="0"/>
              </a:rPr>
              <a:t>1998</a:t>
            </a:r>
            <a:endParaRPr lang="en-US" altLang="zh-CN" b="1" dirty="0">
              <a:solidFill>
                <a:schemeClr val="bg1"/>
              </a:solidFill>
              <a:latin typeface="Huawei Sans" panose="020C0503030203020204" pitchFamily="34" charset="0"/>
            </a:endParaRPr>
          </a:p>
        </p:txBody>
      </p:sp>
    </p:spTree>
    <p:extLst>
      <p:ext uri="{BB962C8B-B14F-4D97-AF65-F5344CB8AC3E}">
        <p14:creationId xmlns:p14="http://schemas.microsoft.com/office/powerpoint/2010/main" val="88179044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rPr>
              <a:t>Overview of SNMP</a:t>
            </a:r>
            <a:endParaRPr lang="en-US" altLang="zh-CN" dirty="0">
              <a:solidFill>
                <a:schemeClr val="bg1">
                  <a:lumMod val="50000"/>
                </a:schemeClr>
              </a:solidFill>
              <a:latin typeface="Huawei Sans" panose="020C0503030203020204" pitchFamily="34" charset="0"/>
              <a:ea typeface="方正兰亭黑简体" panose="02000000000000000000" pitchFamily="2" charset="-122"/>
            </a:endParaRPr>
          </a:p>
          <a:p>
            <a:pPr marL="457017" indent="-457017" fontAlgn="auto"/>
            <a:r>
              <a:rPr lang="en-US" b="1" dirty="0">
                <a:latin typeface="Huawei Sans" panose="020C0503030203020204" pitchFamily="34" charset="0"/>
                <a:ea typeface="方正兰亭黑简体" panose="02000000000000000000" pitchFamily="2" charset="-122"/>
              </a:rPr>
              <a:t>SNMP Fundamentals</a:t>
            </a:r>
            <a:endParaRPr lang="en-US" altLang="zh-CN" b="1" dirty="0">
              <a:latin typeface="Huawei Sans" panose="020C0503030203020204" pitchFamily="34" charset="0"/>
              <a:ea typeface="方正兰亭黑简体" panose="02000000000000000000" pitchFamily="2" charset="-122"/>
            </a:endParaRPr>
          </a:p>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rPr>
              <a:t>Basic SNMP Configurations</a:t>
            </a:r>
            <a:endParaRPr lang="en-US" altLang="zh-CN" dirty="0">
              <a:solidFill>
                <a:schemeClr val="bg1">
                  <a:lumMod val="50000"/>
                </a:schemeClr>
              </a:solidFill>
              <a:latin typeface="Huawei Sans" panose="020C0503030203020204" pitchFamily="34" charset="0"/>
              <a:ea typeface="方正兰亭黑简体" panose="02000000000000000000" pitchFamily="2" charset="-122"/>
            </a:endParaRPr>
          </a:p>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rPr>
              <a:t>Introduction to </a:t>
            </a:r>
            <a:r>
              <a:rPr lang="en-US" dirty="0" err="1">
                <a:solidFill>
                  <a:schemeClr val="bg1">
                    <a:lumMod val="50000"/>
                  </a:schemeClr>
                </a:solidFill>
                <a:latin typeface="Huawei Sans" panose="020C0503030203020204" pitchFamily="34" charset="0"/>
                <a:ea typeface="方正兰亭黑简体" panose="02000000000000000000" pitchFamily="2" charset="-122"/>
              </a:rPr>
              <a:t>PySNMP</a:t>
            </a:r>
            <a:endParaRPr lang="en-US" dirty="0">
              <a:solidFill>
                <a:schemeClr val="bg1">
                  <a:lumMod val="50000"/>
                </a:schemeClr>
              </a:solidFill>
              <a:latin typeface="Huawei Sans" panose="020C0503030203020204" pitchFamily="34" charset="0"/>
              <a:ea typeface="方正兰亭黑简体" panose="02000000000000000000" pitchFamily="2" charset="-122"/>
            </a:endParaRPr>
          </a:p>
          <a:p>
            <a:endParaRPr lang="en-US" altLang="zh-CN" dirty="0"/>
          </a:p>
        </p:txBody>
      </p:sp>
    </p:spTree>
    <p:extLst>
      <p:ext uri="{BB962C8B-B14F-4D97-AF65-F5344CB8AC3E}">
        <p14:creationId xmlns:p14="http://schemas.microsoft.com/office/powerpoint/2010/main" val="961726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主题1">
  <a:themeElements>
    <a:clrScheme name="自定义 1">
      <a:dk1>
        <a:sysClr val="windowText" lastClr="000000"/>
      </a:dk1>
      <a:lt1>
        <a:sysClr val="window" lastClr="FFFFFF"/>
      </a:lt1>
      <a:dk2>
        <a:srgbClr val="F3FBFE"/>
      </a:dk2>
      <a:lt2>
        <a:srgbClr val="BAE6F6"/>
      </a:lt2>
      <a:accent1>
        <a:srgbClr val="1AABE2"/>
      </a:accent1>
      <a:accent2>
        <a:srgbClr val="EC7061"/>
      </a:accent2>
      <a:accent3>
        <a:srgbClr val="8BC9A0"/>
      </a:accent3>
      <a:accent4>
        <a:srgbClr val="BAE6F6"/>
      </a:accent4>
      <a:accent5>
        <a:srgbClr val="F3FBFE"/>
      </a:accent5>
      <a:accent6>
        <a:srgbClr val="FFD17D"/>
      </a:accent6>
      <a:hlink>
        <a:srgbClr val="FFF2CC"/>
      </a:hlink>
      <a:folHlink>
        <a:srgbClr val="7F7F7F"/>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主题1" id="{BF043792-57F6-41EE-87A6-0E708C4C6B6B}" vid="{A351E8FC-7DE8-4F98-93F1-BB1B7ECBA1D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2C5B4B712841F4C8A7AAEE2CD191271" ma:contentTypeVersion="1" ma:contentTypeDescription="Create a new document." ma:contentTypeScope="" ma:versionID="fd4f534fc22f1d982cc2e0e62ad2af45">
  <xsd:schema xmlns:xsd="http://www.w3.org/2001/XMLSchema" xmlns:xs="http://www.w3.org/2001/XMLSchema" xmlns:p="http://schemas.microsoft.com/office/2006/metadata/properties" xmlns:ns2="475f1e55-3009-46d8-9566-5d569a2b3a98" targetNamespace="http://schemas.microsoft.com/office/2006/metadata/properties" ma:root="true" ma:fieldsID="1d095aabec1d15598815726bd4b054a7"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EF2B130-E630-4746-88B5-0F0C988C190A}"/>
</file>

<file path=customXml/itemProps2.xml><?xml version="1.0" encoding="utf-8"?>
<ds:datastoreItem xmlns:ds="http://schemas.openxmlformats.org/officeDocument/2006/customXml" ds:itemID="{120BD086-191B-4EDC-98B8-FA7F813BF73B}">
  <ds:schemaRefs>
    <ds:schemaRef ds:uri="http://schemas.microsoft.com/office/2006/documentManagement/types"/>
    <ds:schemaRef ds:uri="http://schemas.microsoft.com/office/2006/metadata/properties"/>
    <ds:schemaRef ds:uri="http://purl.org/dc/dcmitype/"/>
    <ds:schemaRef ds:uri="http://schemas.microsoft.com/office/infopath/2007/PartnerControls"/>
    <ds:schemaRef ds:uri="http://purl.org/dc/elements/1.1/"/>
    <ds:schemaRef ds:uri="http://schemas.openxmlformats.org/package/2006/metadata/core-properties"/>
    <ds:schemaRef ds:uri="http://www.w3.org/XML/1998/namespace"/>
    <ds:schemaRef ds:uri="http://purl.org/dc/terms/"/>
  </ds:schemaRefs>
</ds:datastoreItem>
</file>

<file path=customXml/itemProps3.xml><?xml version="1.0" encoding="utf-8"?>
<ds:datastoreItem xmlns:ds="http://schemas.openxmlformats.org/officeDocument/2006/customXml" ds:itemID="{392B9AFA-1946-45D6-9755-1E437F12B7A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1067</TotalTime>
  <Words>3909</Words>
  <Application>Microsoft Office PowerPoint</Application>
  <PresentationFormat>宽屏</PresentationFormat>
  <Paragraphs>601</Paragraphs>
  <Slides>44</Slides>
  <Notes>44</Notes>
  <HiddenSlides>1</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44</vt:i4>
      </vt:variant>
    </vt:vector>
  </HeadingPairs>
  <TitlesOfParts>
    <vt:vector size="51" baseType="lpstr">
      <vt:lpstr>方正兰亭黑简体</vt:lpstr>
      <vt:lpstr>Arial</vt:lpstr>
      <vt:lpstr>微软雅黑</vt:lpstr>
      <vt:lpstr>Huawei Sans</vt:lpstr>
      <vt:lpstr>Courier New</vt:lpstr>
      <vt:lpstr>Wingdings</vt:lpstr>
      <vt:lpstr>主题1</vt:lpstr>
      <vt:lpstr>PowerPoint 演示文稿</vt:lpstr>
      <vt:lpstr>SNMP Fundamentals and Practices</vt:lpstr>
      <vt:lpstr>PowerPoint 演示文稿</vt:lpstr>
      <vt:lpstr>PowerPoint 演示文稿</vt:lpstr>
      <vt:lpstr>PowerPoint 演示文稿</vt:lpstr>
      <vt:lpstr>Overview of SNMP (1/3)</vt:lpstr>
      <vt:lpstr>Overview of SNMP (2/3)</vt:lpstr>
      <vt:lpstr>Overview of SNMP (3/3)</vt:lpstr>
      <vt:lpstr>PowerPoint 演示文稿</vt:lpstr>
      <vt:lpstr>SNMP Management Model</vt:lpstr>
      <vt:lpstr>MIB</vt:lpstr>
      <vt:lpstr>Common MIB Objects</vt:lpstr>
      <vt:lpstr>Basic SNMP Operations</vt:lpstr>
      <vt:lpstr>Security Enhancement</vt:lpstr>
      <vt:lpstr>SNMP Operation: Get</vt:lpstr>
      <vt:lpstr>SNMP Operation: GetNext</vt:lpstr>
      <vt:lpstr>SNMP Interaction: GetBulk</vt:lpstr>
      <vt:lpstr>SNMP Interaction: Set</vt:lpstr>
      <vt:lpstr>SNMP Interaction: Trap</vt:lpstr>
      <vt:lpstr>SNMP Interaction: Inform</vt:lpstr>
      <vt:lpstr>PowerPoint 演示文稿</vt:lpstr>
      <vt:lpstr>Basic SNMP Configurations (1/3)</vt:lpstr>
      <vt:lpstr>Basic SNMP Configurations (2/3)</vt:lpstr>
      <vt:lpstr>Basic SNMP Configurations (3/3)</vt:lpstr>
      <vt:lpstr>SNMPv3 Configuration Example (on a Managed Device)</vt:lpstr>
      <vt:lpstr>PowerPoint 演示文稿</vt:lpstr>
      <vt:lpstr>Introduction to PySNMP</vt:lpstr>
      <vt:lpstr>High-Level API Architecture of PySNMP</vt:lpstr>
      <vt:lpstr>PySNMP Encoding Process</vt:lpstr>
      <vt:lpstr>SnmpEngine Class</vt:lpstr>
      <vt:lpstr>UsmUserData Class</vt:lpstr>
      <vt:lpstr>UdpTransportTarget Class</vt:lpstr>
      <vt:lpstr>ContextData Class</vt:lpstr>
      <vt:lpstr>ObjectIdentity Class</vt:lpstr>
      <vt:lpstr>ObjectType Class</vt:lpstr>
      <vt:lpstr>Method getCmd</vt:lpstr>
      <vt:lpstr>PySNMP Practice (1/4)</vt:lpstr>
      <vt:lpstr>PySNMP Practice (2/4)</vt:lpstr>
      <vt:lpstr>PySNMP Practice (3/4)</vt:lpstr>
      <vt:lpstr>PySNMP Practice (4/4)</vt:lpstr>
      <vt:lpstr>PowerPoint 演示文稿</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weijiongjian</cp:lastModifiedBy>
  <cp:revision>131</cp:revision>
  <dcterms:created xsi:type="dcterms:W3CDTF">2018-11-29T10:16:29Z</dcterms:created>
  <dcterms:modified xsi:type="dcterms:W3CDTF">2020-10-09T01:14:15Z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(3)kWDRJqgQCvWKLzCwXK6Lq5s/ho+Hv/6qu4EpQOKFmhZuOnfl3zWbr5U1o7dLyOAmSUP9Ftm7
/Irk2HR4LznTTvBKJii3vegQCCWLbFXPEML5dyIqKAyFBoqH49mOtacY2lNk/Q+4HD6X0Uui
1c0T7IwKEWM11E+cbW6fzZTV/sZrPATxsEVEQqDUJS7eEq/ygyOiqTZOAHOr2rkjixTBRguT
SWj9/vEjVaioYimG/D</vt:lpwstr>
  </property>
  <property fmtid="{D5CDD505-2E9C-101B-9397-08002B2CF9AE}" pid="3" name="_2015_ms_pID_7253431">
    <vt:lpwstr>lfcnAd29Q3MSHJdDadpdvdLvq+pRmDv2N1bb/zETSyVZ/36gshNm8p
+7hqlKdb+XfYLEYKX/aa7ypnrt8fD3grRJJYOyg/qRehakhPEXFRuQzX0SZBFusWaOG//3LM
PGISeiWwNPyE35I93fjW6IZzG49R2+U14r6TFiUOHU71IyyG1Tu18xEDPUbvyNbZDk/YKIBX
obv53qmVIrRMXUwKpDJzlzSP8CRY90AFc7EO</vt:lpwstr>
  </property>
  <property fmtid="{D5CDD505-2E9C-101B-9397-08002B2CF9AE}" pid="4" name="_2015_ms_pID_7253432">
    <vt:lpwstr>mI884y74ra+GJnxDCK0L2R0=</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1597107428</vt:lpwstr>
  </property>
  <property fmtid="{D5CDD505-2E9C-101B-9397-08002B2CF9AE}" pid="9" name="ContentTypeId">
    <vt:lpwstr>0x01010002C5B4B712841F4C8A7AAEE2CD191271</vt:lpwstr>
  </property>
</Properties>
</file>